
<file path=[Content_Types].xml><?xml version="1.0" encoding="utf-8"?>
<Types xmlns="http://schemas.openxmlformats.org/package/2006/content-types">
  <Default Extension="emf" ContentType="image/x-emf"/>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1" r:id="rId1"/>
  </p:sldMasterIdLst>
  <p:sldIdLst>
    <p:sldId id="256" r:id="rId2"/>
    <p:sldId id="257" r:id="rId3"/>
    <p:sldId id="258" r:id="rId4"/>
    <p:sldId id="259" r:id="rId5"/>
    <p:sldId id="267" r:id="rId6"/>
    <p:sldId id="260" r:id="rId7"/>
    <p:sldId id="262" r:id="rId8"/>
    <p:sldId id="261" r:id="rId9"/>
    <p:sldId id="263" r:id="rId10"/>
    <p:sldId id="265" r:id="rId11"/>
    <p:sldId id="266" r:id="rId12"/>
  </p:sldIdLst>
  <p:sldSz cx="12192000" cy="6858000"/>
  <p:notesSz cx="6858000" cy="9144000"/>
  <p:embeddedFontLst>
    <p:embeddedFont>
      <p:font typeface="Linux Biolinum" panose="02000503000000000000" pitchFamily="2" charset="0"/>
      <p:regular r:id="rId13"/>
      <p:bold r:id="rId14"/>
      <p:italic r:id="rId15"/>
    </p:embeddedFont>
    <p:embeddedFont>
      <p:font typeface="Linux Libertine" panose="02000503000000000000" pitchFamily="2"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54" d="100"/>
          <a:sy n="154" d="100"/>
        </p:scale>
        <p:origin x="120" y="3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6"/>
          <p:cNvSpPr/>
          <p:nvPr userDrawn="1"/>
        </p:nvSpPr>
        <p:spPr>
          <a:xfrm>
            <a:off x="714814" y="-1"/>
            <a:ext cx="395514" cy="6858000"/>
          </a:xfrm>
          <a:custGeom>
            <a:avLst/>
            <a:gdLst>
              <a:gd name="connsiteX0" fmla="*/ 0 w 395514"/>
              <a:gd name="connsiteY0" fmla="*/ 0 h 6858000"/>
              <a:gd name="connsiteX1" fmla="*/ 395514 w 395514"/>
              <a:gd name="connsiteY1" fmla="*/ 0 h 6858000"/>
              <a:gd name="connsiteX2" fmla="*/ 395514 w 395514"/>
              <a:gd name="connsiteY2" fmla="*/ 6858000 h 6858000"/>
              <a:gd name="connsiteX3" fmla="*/ 0 w 395514"/>
              <a:gd name="connsiteY3" fmla="*/ 6858000 h 6858000"/>
              <a:gd name="connsiteX4" fmla="*/ 0 w 395514"/>
              <a:gd name="connsiteY4" fmla="*/ 0 h 6858000"/>
              <a:gd name="connsiteX0" fmla="*/ 0 w 395514"/>
              <a:gd name="connsiteY0" fmla="*/ 0 h 6858000"/>
              <a:gd name="connsiteX1" fmla="*/ 395514 w 395514"/>
              <a:gd name="connsiteY1" fmla="*/ 0 h 6858000"/>
              <a:gd name="connsiteX2" fmla="*/ 395514 w 395514"/>
              <a:gd name="connsiteY2" fmla="*/ 6858000 h 6858000"/>
              <a:gd name="connsiteX3" fmla="*/ 0 w 395514"/>
              <a:gd name="connsiteY3" fmla="*/ 6858000 h 6858000"/>
              <a:gd name="connsiteX4" fmla="*/ 0 w 395514"/>
              <a:gd name="connsiteY4" fmla="*/ 0 h 6858000"/>
              <a:gd name="connsiteX0" fmla="*/ 0 w 395514"/>
              <a:gd name="connsiteY0" fmla="*/ 0 h 6858000"/>
              <a:gd name="connsiteX1" fmla="*/ 395514 w 395514"/>
              <a:gd name="connsiteY1" fmla="*/ 0 h 6858000"/>
              <a:gd name="connsiteX2" fmla="*/ 395514 w 395514"/>
              <a:gd name="connsiteY2" fmla="*/ 6858000 h 6858000"/>
              <a:gd name="connsiteX3" fmla="*/ 0 w 395514"/>
              <a:gd name="connsiteY3" fmla="*/ 6858000 h 6858000"/>
              <a:gd name="connsiteX4" fmla="*/ 0 w 39551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514" h="6858000">
                <a:moveTo>
                  <a:pt x="0" y="0"/>
                </a:moveTo>
                <a:lnTo>
                  <a:pt x="395514" y="0"/>
                </a:lnTo>
                <a:cubicBezTo>
                  <a:pt x="10886" y="2311400"/>
                  <a:pt x="-3629" y="4590142"/>
                  <a:pt x="395514" y="6858000"/>
                </a:cubicBezTo>
                <a:lnTo>
                  <a:pt x="0" y="6858000"/>
                </a:lnTo>
                <a:lnTo>
                  <a:pt x="0" y="0"/>
                </a:lnTo>
                <a:close/>
              </a:path>
            </a:pathLst>
          </a:cu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35742" y="1122363"/>
            <a:ext cx="10341443"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1135743" y="3602038"/>
            <a:ext cx="1034144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950906-2505-4354-84EF-2EEE8016C312}" type="datetime1">
              <a:rPr lang="en-US" smtClean="0"/>
              <a:t>7/2/2024</a:t>
            </a:fld>
            <a:endParaRPr lang="en-US"/>
          </a:p>
        </p:txBody>
      </p:sp>
      <p:sp>
        <p:nvSpPr>
          <p:cNvPr id="5" name="Footer Placeholder 4"/>
          <p:cNvSpPr>
            <a:spLocks noGrp="1"/>
          </p:cNvSpPr>
          <p:nvPr>
            <p:ph type="ftr" sz="quarter" idx="11"/>
          </p:nvPr>
        </p:nvSpPr>
        <p:spPr/>
        <p:txBody>
          <a:bodyPr/>
          <a:lstStyle/>
          <a:p>
            <a:r>
              <a:rPr lang="en-US"/>
              <a:t>© 2020 SIGGRAPH. ALL RIGHTS RESERVED.</a:t>
            </a:r>
          </a:p>
        </p:txBody>
      </p:sp>
      <p:sp>
        <p:nvSpPr>
          <p:cNvPr id="6" name="Slide Number Placeholder 5"/>
          <p:cNvSpPr>
            <a:spLocks noGrp="1"/>
          </p:cNvSpPr>
          <p:nvPr>
            <p:ph type="sldNum" sz="quarter" idx="12"/>
          </p:nvPr>
        </p:nvSpPr>
        <p:spPr/>
        <p:txBody>
          <a:bodyPr/>
          <a:lstStyle/>
          <a:p>
            <a:fld id="{0AACCFD7-2515-4EC6-B987-78C8366FF977}" type="slidenum">
              <a:rPr lang="en-US" smtClean="0"/>
              <a:t>‹#›</a:t>
            </a:fld>
            <a:endParaRPr lang="en-US"/>
          </a:p>
        </p:txBody>
      </p:sp>
      <p:grpSp>
        <p:nvGrpSpPr>
          <p:cNvPr id="10" name="Group 9">
            <a:extLst>
              <a:ext uri="{FF2B5EF4-FFF2-40B4-BE49-F238E27FC236}">
                <a16:creationId xmlns:a16="http://schemas.microsoft.com/office/drawing/2014/main" id="{3E185216-E7CB-4439-A33E-C00C544A01E8}"/>
              </a:ext>
            </a:extLst>
          </p:cNvPr>
          <p:cNvGrpSpPr/>
          <p:nvPr userDrawn="1"/>
        </p:nvGrpSpPr>
        <p:grpSpPr>
          <a:xfrm>
            <a:off x="0" y="0"/>
            <a:ext cx="1012372" cy="6858000"/>
            <a:chOff x="0" y="0"/>
            <a:chExt cx="1012372" cy="6858000"/>
          </a:xfrm>
        </p:grpSpPr>
        <p:sp>
          <p:nvSpPr>
            <p:cNvPr id="7" name="Rectangle 6"/>
            <p:cNvSpPr/>
            <p:nvPr userDrawn="1"/>
          </p:nvSpPr>
          <p:spPr>
            <a:xfrm>
              <a:off x="616858" y="0"/>
              <a:ext cx="395514" cy="6858000"/>
            </a:xfrm>
            <a:custGeom>
              <a:avLst/>
              <a:gdLst>
                <a:gd name="connsiteX0" fmla="*/ 0 w 395514"/>
                <a:gd name="connsiteY0" fmla="*/ 0 h 6858000"/>
                <a:gd name="connsiteX1" fmla="*/ 395514 w 395514"/>
                <a:gd name="connsiteY1" fmla="*/ 0 h 6858000"/>
                <a:gd name="connsiteX2" fmla="*/ 395514 w 395514"/>
                <a:gd name="connsiteY2" fmla="*/ 6858000 h 6858000"/>
                <a:gd name="connsiteX3" fmla="*/ 0 w 395514"/>
                <a:gd name="connsiteY3" fmla="*/ 6858000 h 6858000"/>
                <a:gd name="connsiteX4" fmla="*/ 0 w 395514"/>
                <a:gd name="connsiteY4" fmla="*/ 0 h 6858000"/>
                <a:gd name="connsiteX0" fmla="*/ 0 w 395514"/>
                <a:gd name="connsiteY0" fmla="*/ 0 h 6858000"/>
                <a:gd name="connsiteX1" fmla="*/ 395514 w 395514"/>
                <a:gd name="connsiteY1" fmla="*/ 0 h 6858000"/>
                <a:gd name="connsiteX2" fmla="*/ 395514 w 395514"/>
                <a:gd name="connsiteY2" fmla="*/ 6858000 h 6858000"/>
                <a:gd name="connsiteX3" fmla="*/ 0 w 395514"/>
                <a:gd name="connsiteY3" fmla="*/ 6858000 h 6858000"/>
                <a:gd name="connsiteX4" fmla="*/ 0 w 395514"/>
                <a:gd name="connsiteY4" fmla="*/ 0 h 6858000"/>
                <a:gd name="connsiteX0" fmla="*/ 0 w 395514"/>
                <a:gd name="connsiteY0" fmla="*/ 0 h 6858000"/>
                <a:gd name="connsiteX1" fmla="*/ 395514 w 395514"/>
                <a:gd name="connsiteY1" fmla="*/ 0 h 6858000"/>
                <a:gd name="connsiteX2" fmla="*/ 395514 w 395514"/>
                <a:gd name="connsiteY2" fmla="*/ 6858000 h 6858000"/>
                <a:gd name="connsiteX3" fmla="*/ 0 w 395514"/>
                <a:gd name="connsiteY3" fmla="*/ 6858000 h 6858000"/>
                <a:gd name="connsiteX4" fmla="*/ 0 w 39551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514" h="6858000">
                  <a:moveTo>
                    <a:pt x="0" y="0"/>
                  </a:moveTo>
                  <a:lnTo>
                    <a:pt x="395514" y="0"/>
                  </a:lnTo>
                  <a:cubicBezTo>
                    <a:pt x="10886" y="2311400"/>
                    <a:pt x="-3629" y="4590142"/>
                    <a:pt x="395514" y="6858000"/>
                  </a:cubicBezTo>
                  <a:lnTo>
                    <a:pt x="0" y="685800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616858"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60C162F5-1DD4-4A8E-8F6B-14C1865344B0}"/>
              </a:ext>
            </a:extLst>
          </p:cNvPr>
          <p:cNvGrpSpPr/>
          <p:nvPr userDrawn="1"/>
        </p:nvGrpSpPr>
        <p:grpSpPr>
          <a:xfrm>
            <a:off x="0" y="0"/>
            <a:ext cx="486228" cy="6858000"/>
            <a:chOff x="0" y="0"/>
            <a:chExt cx="486228" cy="6858000"/>
          </a:xfrm>
        </p:grpSpPr>
        <p:sp>
          <p:nvSpPr>
            <p:cNvPr id="14" name="Rectangle 6">
              <a:extLst>
                <a:ext uri="{FF2B5EF4-FFF2-40B4-BE49-F238E27FC236}">
                  <a16:creationId xmlns:a16="http://schemas.microsoft.com/office/drawing/2014/main" id="{F4973D18-0389-48CC-8A50-98B71AE202D5}"/>
                </a:ext>
              </a:extLst>
            </p:cNvPr>
            <p:cNvSpPr/>
            <p:nvPr userDrawn="1"/>
          </p:nvSpPr>
          <p:spPr>
            <a:xfrm>
              <a:off x="90714" y="0"/>
              <a:ext cx="395514" cy="6858000"/>
            </a:xfrm>
            <a:custGeom>
              <a:avLst/>
              <a:gdLst>
                <a:gd name="connsiteX0" fmla="*/ 0 w 395514"/>
                <a:gd name="connsiteY0" fmla="*/ 0 h 6858000"/>
                <a:gd name="connsiteX1" fmla="*/ 395514 w 395514"/>
                <a:gd name="connsiteY1" fmla="*/ 0 h 6858000"/>
                <a:gd name="connsiteX2" fmla="*/ 395514 w 395514"/>
                <a:gd name="connsiteY2" fmla="*/ 6858000 h 6858000"/>
                <a:gd name="connsiteX3" fmla="*/ 0 w 395514"/>
                <a:gd name="connsiteY3" fmla="*/ 6858000 h 6858000"/>
                <a:gd name="connsiteX4" fmla="*/ 0 w 395514"/>
                <a:gd name="connsiteY4" fmla="*/ 0 h 6858000"/>
                <a:gd name="connsiteX0" fmla="*/ 0 w 395514"/>
                <a:gd name="connsiteY0" fmla="*/ 0 h 6858000"/>
                <a:gd name="connsiteX1" fmla="*/ 395514 w 395514"/>
                <a:gd name="connsiteY1" fmla="*/ 0 h 6858000"/>
                <a:gd name="connsiteX2" fmla="*/ 395514 w 395514"/>
                <a:gd name="connsiteY2" fmla="*/ 6858000 h 6858000"/>
                <a:gd name="connsiteX3" fmla="*/ 0 w 395514"/>
                <a:gd name="connsiteY3" fmla="*/ 6858000 h 6858000"/>
                <a:gd name="connsiteX4" fmla="*/ 0 w 395514"/>
                <a:gd name="connsiteY4" fmla="*/ 0 h 6858000"/>
                <a:gd name="connsiteX0" fmla="*/ 0 w 395514"/>
                <a:gd name="connsiteY0" fmla="*/ 0 h 6858000"/>
                <a:gd name="connsiteX1" fmla="*/ 395514 w 395514"/>
                <a:gd name="connsiteY1" fmla="*/ 0 h 6858000"/>
                <a:gd name="connsiteX2" fmla="*/ 395514 w 395514"/>
                <a:gd name="connsiteY2" fmla="*/ 6858000 h 6858000"/>
                <a:gd name="connsiteX3" fmla="*/ 0 w 395514"/>
                <a:gd name="connsiteY3" fmla="*/ 6858000 h 6858000"/>
                <a:gd name="connsiteX4" fmla="*/ 0 w 39551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514" h="6858000">
                  <a:moveTo>
                    <a:pt x="0" y="0"/>
                  </a:moveTo>
                  <a:lnTo>
                    <a:pt x="395514" y="0"/>
                  </a:lnTo>
                  <a:cubicBezTo>
                    <a:pt x="10886" y="2311400"/>
                    <a:pt x="-3629" y="4590142"/>
                    <a:pt x="395514" y="6858000"/>
                  </a:cubicBezTo>
                  <a:lnTo>
                    <a:pt x="0" y="685800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6814BB8-7F3E-4377-9C18-7011E592BF98}"/>
                </a:ext>
              </a:extLst>
            </p:cNvPr>
            <p:cNvSpPr/>
            <p:nvPr userDrawn="1"/>
          </p:nvSpPr>
          <p:spPr>
            <a:xfrm>
              <a:off x="0" y="0"/>
              <a:ext cx="148771"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3106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c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414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ransitio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030C78-74BB-4B06-9D8E-BCECFEEB7A34}" type="datetime1">
              <a:rPr lang="en-US" smtClean="0"/>
              <a:t>7/2/2024</a:t>
            </a:fld>
            <a:endParaRPr lang="en-US"/>
          </a:p>
        </p:txBody>
      </p:sp>
      <p:sp>
        <p:nvSpPr>
          <p:cNvPr id="3" name="Footer Placeholder 2"/>
          <p:cNvSpPr>
            <a:spLocks noGrp="1"/>
          </p:cNvSpPr>
          <p:nvPr>
            <p:ph type="ftr" sz="quarter" idx="11"/>
          </p:nvPr>
        </p:nvSpPr>
        <p:spPr/>
        <p:txBody>
          <a:bodyPr/>
          <a:lstStyle/>
          <a:p>
            <a:r>
              <a:rPr lang="en-US"/>
              <a:t>© 2020 SIGGRAPH. ALL RIGHTS RESERVED.</a:t>
            </a:r>
          </a:p>
        </p:txBody>
      </p:sp>
      <p:sp>
        <p:nvSpPr>
          <p:cNvPr id="4" name="Slide Number Placeholder 3"/>
          <p:cNvSpPr>
            <a:spLocks noGrp="1"/>
          </p:cNvSpPr>
          <p:nvPr>
            <p:ph type="sldNum" sz="quarter" idx="12"/>
          </p:nvPr>
        </p:nvSpPr>
        <p:spPr/>
        <p:txBody>
          <a:bodyPr/>
          <a:lstStyle/>
          <a:p>
            <a:fld id="{0AACCFD7-2515-4EC6-B987-78C8366FF977}" type="slidenum">
              <a:rPr lang="en-US" smtClean="0"/>
              <a:t>‹#›</a:t>
            </a:fld>
            <a:endParaRPr lang="en-US"/>
          </a:p>
        </p:txBody>
      </p:sp>
    </p:spTree>
    <p:extLst>
      <p:ext uri="{BB962C8B-B14F-4D97-AF65-F5344CB8AC3E}">
        <p14:creationId xmlns:p14="http://schemas.microsoft.com/office/powerpoint/2010/main" val="243560523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Clean-ou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086AD36-911F-4256-8D8E-1B1D5E41EFD9}"/>
              </a:ext>
            </a:extLst>
          </p:cNvPr>
          <p:cNvGrpSpPr/>
          <p:nvPr userDrawn="1"/>
        </p:nvGrpSpPr>
        <p:grpSpPr>
          <a:xfrm>
            <a:off x="0" y="0"/>
            <a:ext cx="486228" cy="6858000"/>
            <a:chOff x="0" y="0"/>
            <a:chExt cx="486228" cy="6858000"/>
          </a:xfrm>
        </p:grpSpPr>
        <p:sp>
          <p:nvSpPr>
            <p:cNvPr id="6" name="Rectangle 6">
              <a:extLst>
                <a:ext uri="{FF2B5EF4-FFF2-40B4-BE49-F238E27FC236}">
                  <a16:creationId xmlns:a16="http://schemas.microsoft.com/office/drawing/2014/main" id="{9C64A6A7-06E5-4CC0-932E-E99B43496B4F}"/>
                </a:ext>
              </a:extLst>
            </p:cNvPr>
            <p:cNvSpPr/>
            <p:nvPr userDrawn="1"/>
          </p:nvSpPr>
          <p:spPr>
            <a:xfrm>
              <a:off x="90714" y="0"/>
              <a:ext cx="395514" cy="6858000"/>
            </a:xfrm>
            <a:custGeom>
              <a:avLst/>
              <a:gdLst>
                <a:gd name="connsiteX0" fmla="*/ 0 w 395514"/>
                <a:gd name="connsiteY0" fmla="*/ 0 h 6858000"/>
                <a:gd name="connsiteX1" fmla="*/ 395514 w 395514"/>
                <a:gd name="connsiteY1" fmla="*/ 0 h 6858000"/>
                <a:gd name="connsiteX2" fmla="*/ 395514 w 395514"/>
                <a:gd name="connsiteY2" fmla="*/ 6858000 h 6858000"/>
                <a:gd name="connsiteX3" fmla="*/ 0 w 395514"/>
                <a:gd name="connsiteY3" fmla="*/ 6858000 h 6858000"/>
                <a:gd name="connsiteX4" fmla="*/ 0 w 395514"/>
                <a:gd name="connsiteY4" fmla="*/ 0 h 6858000"/>
                <a:gd name="connsiteX0" fmla="*/ 0 w 395514"/>
                <a:gd name="connsiteY0" fmla="*/ 0 h 6858000"/>
                <a:gd name="connsiteX1" fmla="*/ 395514 w 395514"/>
                <a:gd name="connsiteY1" fmla="*/ 0 h 6858000"/>
                <a:gd name="connsiteX2" fmla="*/ 395514 w 395514"/>
                <a:gd name="connsiteY2" fmla="*/ 6858000 h 6858000"/>
                <a:gd name="connsiteX3" fmla="*/ 0 w 395514"/>
                <a:gd name="connsiteY3" fmla="*/ 6858000 h 6858000"/>
                <a:gd name="connsiteX4" fmla="*/ 0 w 395514"/>
                <a:gd name="connsiteY4" fmla="*/ 0 h 6858000"/>
                <a:gd name="connsiteX0" fmla="*/ 0 w 395514"/>
                <a:gd name="connsiteY0" fmla="*/ 0 h 6858000"/>
                <a:gd name="connsiteX1" fmla="*/ 395514 w 395514"/>
                <a:gd name="connsiteY1" fmla="*/ 0 h 6858000"/>
                <a:gd name="connsiteX2" fmla="*/ 395514 w 395514"/>
                <a:gd name="connsiteY2" fmla="*/ 6858000 h 6858000"/>
                <a:gd name="connsiteX3" fmla="*/ 0 w 395514"/>
                <a:gd name="connsiteY3" fmla="*/ 6858000 h 6858000"/>
                <a:gd name="connsiteX4" fmla="*/ 0 w 39551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514" h="6858000">
                  <a:moveTo>
                    <a:pt x="0" y="0"/>
                  </a:moveTo>
                  <a:lnTo>
                    <a:pt x="395514" y="0"/>
                  </a:lnTo>
                  <a:cubicBezTo>
                    <a:pt x="10886" y="2311400"/>
                    <a:pt x="-3629" y="4590142"/>
                    <a:pt x="395514" y="6858000"/>
                  </a:cubicBezTo>
                  <a:lnTo>
                    <a:pt x="0" y="685800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80209B9-5D1D-445D-BE9E-109F536CDB22}"/>
                </a:ext>
              </a:extLst>
            </p:cNvPr>
            <p:cNvSpPr/>
            <p:nvPr userDrawn="1"/>
          </p:nvSpPr>
          <p:spPr>
            <a:xfrm>
              <a:off x="0" y="0"/>
              <a:ext cx="148771"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937619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0-ppt_w/2"/>
                                          </p:val>
                                        </p:tav>
                                      </p:tavLst>
                                    </p:anim>
                                    <p:anim calcmode="lin" valueType="num">
                                      <p:cBhvr additive="base">
                                        <p:cTn id="7" dur="500"/>
                                        <p:tgtEl>
                                          <p:spTgt spid="5"/>
                                        </p:tgtEl>
                                        <p:attrNameLst>
                                          <p:attrName>ppt_y</p:attrName>
                                        </p:attrNameLst>
                                      </p:cBhvr>
                                      <p:tavLst>
                                        <p:tav tm="0">
                                          <p:val>
                                            <p:strVal val="ppt_y"/>
                                          </p:val>
                                        </p:tav>
                                        <p:tav tm="100000">
                                          <p:val>
                                            <p:strVal val="ppt_y"/>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Come-bac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086AD36-911F-4256-8D8E-1B1D5E41EFD9}"/>
              </a:ext>
            </a:extLst>
          </p:cNvPr>
          <p:cNvGrpSpPr/>
          <p:nvPr userDrawn="1"/>
        </p:nvGrpSpPr>
        <p:grpSpPr>
          <a:xfrm>
            <a:off x="0" y="0"/>
            <a:ext cx="486228" cy="6858000"/>
            <a:chOff x="0" y="0"/>
            <a:chExt cx="486228" cy="6858000"/>
          </a:xfrm>
        </p:grpSpPr>
        <p:sp>
          <p:nvSpPr>
            <p:cNvPr id="6" name="Rectangle 6">
              <a:extLst>
                <a:ext uri="{FF2B5EF4-FFF2-40B4-BE49-F238E27FC236}">
                  <a16:creationId xmlns:a16="http://schemas.microsoft.com/office/drawing/2014/main" id="{9C64A6A7-06E5-4CC0-932E-E99B43496B4F}"/>
                </a:ext>
              </a:extLst>
            </p:cNvPr>
            <p:cNvSpPr/>
            <p:nvPr userDrawn="1"/>
          </p:nvSpPr>
          <p:spPr>
            <a:xfrm>
              <a:off x="90714" y="0"/>
              <a:ext cx="395514" cy="6858000"/>
            </a:xfrm>
            <a:custGeom>
              <a:avLst/>
              <a:gdLst>
                <a:gd name="connsiteX0" fmla="*/ 0 w 395514"/>
                <a:gd name="connsiteY0" fmla="*/ 0 h 6858000"/>
                <a:gd name="connsiteX1" fmla="*/ 395514 w 395514"/>
                <a:gd name="connsiteY1" fmla="*/ 0 h 6858000"/>
                <a:gd name="connsiteX2" fmla="*/ 395514 w 395514"/>
                <a:gd name="connsiteY2" fmla="*/ 6858000 h 6858000"/>
                <a:gd name="connsiteX3" fmla="*/ 0 w 395514"/>
                <a:gd name="connsiteY3" fmla="*/ 6858000 h 6858000"/>
                <a:gd name="connsiteX4" fmla="*/ 0 w 395514"/>
                <a:gd name="connsiteY4" fmla="*/ 0 h 6858000"/>
                <a:gd name="connsiteX0" fmla="*/ 0 w 395514"/>
                <a:gd name="connsiteY0" fmla="*/ 0 h 6858000"/>
                <a:gd name="connsiteX1" fmla="*/ 395514 w 395514"/>
                <a:gd name="connsiteY1" fmla="*/ 0 h 6858000"/>
                <a:gd name="connsiteX2" fmla="*/ 395514 w 395514"/>
                <a:gd name="connsiteY2" fmla="*/ 6858000 h 6858000"/>
                <a:gd name="connsiteX3" fmla="*/ 0 w 395514"/>
                <a:gd name="connsiteY3" fmla="*/ 6858000 h 6858000"/>
                <a:gd name="connsiteX4" fmla="*/ 0 w 395514"/>
                <a:gd name="connsiteY4" fmla="*/ 0 h 6858000"/>
                <a:gd name="connsiteX0" fmla="*/ 0 w 395514"/>
                <a:gd name="connsiteY0" fmla="*/ 0 h 6858000"/>
                <a:gd name="connsiteX1" fmla="*/ 395514 w 395514"/>
                <a:gd name="connsiteY1" fmla="*/ 0 h 6858000"/>
                <a:gd name="connsiteX2" fmla="*/ 395514 w 395514"/>
                <a:gd name="connsiteY2" fmla="*/ 6858000 h 6858000"/>
                <a:gd name="connsiteX3" fmla="*/ 0 w 395514"/>
                <a:gd name="connsiteY3" fmla="*/ 6858000 h 6858000"/>
                <a:gd name="connsiteX4" fmla="*/ 0 w 39551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514" h="6858000">
                  <a:moveTo>
                    <a:pt x="0" y="0"/>
                  </a:moveTo>
                  <a:lnTo>
                    <a:pt x="395514" y="0"/>
                  </a:lnTo>
                  <a:cubicBezTo>
                    <a:pt x="10886" y="2311400"/>
                    <a:pt x="-3629" y="4590142"/>
                    <a:pt x="395514" y="6858000"/>
                  </a:cubicBezTo>
                  <a:lnTo>
                    <a:pt x="0" y="685800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80209B9-5D1D-445D-BE9E-109F536CDB22}"/>
                </a:ext>
              </a:extLst>
            </p:cNvPr>
            <p:cNvSpPr/>
            <p:nvPr userDrawn="1"/>
          </p:nvSpPr>
          <p:spPr>
            <a:xfrm>
              <a:off x="0" y="0"/>
              <a:ext cx="148771"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269279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E87D2D-0748-4A81-B5CF-39763516B1AF}" type="datetime1">
              <a:rPr lang="en-US" smtClean="0"/>
              <a:t>7/2/2024</a:t>
            </a:fld>
            <a:endParaRPr lang="en-US"/>
          </a:p>
        </p:txBody>
      </p:sp>
      <p:sp>
        <p:nvSpPr>
          <p:cNvPr id="6" name="Footer Placeholder 5"/>
          <p:cNvSpPr>
            <a:spLocks noGrp="1"/>
          </p:cNvSpPr>
          <p:nvPr>
            <p:ph type="ftr" sz="quarter" idx="11"/>
          </p:nvPr>
        </p:nvSpPr>
        <p:spPr/>
        <p:txBody>
          <a:bodyPr/>
          <a:lstStyle/>
          <a:p>
            <a:r>
              <a:rPr lang="en-US"/>
              <a:t>© 2020 SIGGRAPH. ALL RIGHTS RESERVED.</a:t>
            </a:r>
          </a:p>
        </p:txBody>
      </p:sp>
      <p:sp>
        <p:nvSpPr>
          <p:cNvPr id="7" name="Slide Number Placeholder 6"/>
          <p:cNvSpPr>
            <a:spLocks noGrp="1"/>
          </p:cNvSpPr>
          <p:nvPr>
            <p:ph type="sldNum" sz="quarter" idx="12"/>
          </p:nvPr>
        </p:nvSpPr>
        <p:spPr/>
        <p:txBody>
          <a:bodyPr/>
          <a:lstStyle/>
          <a:p>
            <a:fld id="{0AACCFD7-2515-4EC6-B987-78C8366FF977}" type="slidenum">
              <a:rPr lang="en-US" smtClean="0"/>
              <a:t>‹#›</a:t>
            </a:fld>
            <a:endParaRPr lang="en-US"/>
          </a:p>
        </p:txBody>
      </p:sp>
    </p:spTree>
    <p:extLst>
      <p:ext uri="{BB962C8B-B14F-4D97-AF65-F5344CB8AC3E}">
        <p14:creationId xmlns:p14="http://schemas.microsoft.com/office/powerpoint/2010/main" val="117169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99AB70-281E-4E40-8C5A-32F536F3ACF5}" type="datetime1">
              <a:rPr lang="en-US" smtClean="0"/>
              <a:t>7/2/2024</a:t>
            </a:fld>
            <a:endParaRPr lang="en-US"/>
          </a:p>
        </p:txBody>
      </p:sp>
      <p:sp>
        <p:nvSpPr>
          <p:cNvPr id="6" name="Footer Placeholder 5"/>
          <p:cNvSpPr>
            <a:spLocks noGrp="1"/>
          </p:cNvSpPr>
          <p:nvPr>
            <p:ph type="ftr" sz="quarter" idx="11"/>
          </p:nvPr>
        </p:nvSpPr>
        <p:spPr/>
        <p:txBody>
          <a:bodyPr/>
          <a:lstStyle/>
          <a:p>
            <a:r>
              <a:rPr lang="en-US"/>
              <a:t>© 2020 SIGGRAPH. ALL RIGHTS RESERVED.</a:t>
            </a:r>
          </a:p>
        </p:txBody>
      </p:sp>
      <p:sp>
        <p:nvSpPr>
          <p:cNvPr id="7" name="Slide Number Placeholder 6"/>
          <p:cNvSpPr>
            <a:spLocks noGrp="1"/>
          </p:cNvSpPr>
          <p:nvPr>
            <p:ph type="sldNum" sz="quarter" idx="12"/>
          </p:nvPr>
        </p:nvSpPr>
        <p:spPr/>
        <p:txBody>
          <a:bodyPr/>
          <a:lstStyle/>
          <a:p>
            <a:fld id="{0AACCFD7-2515-4EC6-B987-78C8366FF977}" type="slidenum">
              <a:rPr lang="en-US" smtClean="0"/>
              <a:t>‹#›</a:t>
            </a:fld>
            <a:endParaRPr lang="en-US"/>
          </a:p>
        </p:txBody>
      </p:sp>
    </p:spTree>
    <p:extLst>
      <p:ext uri="{BB962C8B-B14F-4D97-AF65-F5344CB8AC3E}">
        <p14:creationId xmlns:p14="http://schemas.microsoft.com/office/powerpoint/2010/main" val="133860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ACEE43-30D6-423A-AD2A-756EB216374B}" type="datetime1">
              <a:rPr lang="en-US" smtClean="0"/>
              <a:t>7/2/2024</a:t>
            </a:fld>
            <a:endParaRPr lang="en-US"/>
          </a:p>
        </p:txBody>
      </p:sp>
      <p:sp>
        <p:nvSpPr>
          <p:cNvPr id="5" name="Footer Placeholder 4"/>
          <p:cNvSpPr>
            <a:spLocks noGrp="1"/>
          </p:cNvSpPr>
          <p:nvPr>
            <p:ph type="ftr" sz="quarter" idx="11"/>
          </p:nvPr>
        </p:nvSpPr>
        <p:spPr/>
        <p:txBody>
          <a:bodyPr/>
          <a:lstStyle/>
          <a:p>
            <a:r>
              <a:rPr lang="en-US"/>
              <a:t>© 2020 SIGGRAPH. ALL RIGHTS RESERVED.</a:t>
            </a:r>
          </a:p>
        </p:txBody>
      </p:sp>
      <p:sp>
        <p:nvSpPr>
          <p:cNvPr id="6" name="Slide Number Placeholder 5"/>
          <p:cNvSpPr>
            <a:spLocks noGrp="1"/>
          </p:cNvSpPr>
          <p:nvPr>
            <p:ph type="sldNum" sz="quarter" idx="12"/>
          </p:nvPr>
        </p:nvSpPr>
        <p:spPr/>
        <p:txBody>
          <a:bodyPr/>
          <a:lstStyle/>
          <a:p>
            <a:fld id="{0AACCFD7-2515-4EC6-B987-78C8366FF977}" type="slidenum">
              <a:rPr lang="en-US" smtClean="0"/>
              <a:t>‹#›</a:t>
            </a:fld>
            <a:endParaRPr lang="en-US"/>
          </a:p>
        </p:txBody>
      </p:sp>
    </p:spTree>
    <p:extLst>
      <p:ext uri="{BB962C8B-B14F-4D97-AF65-F5344CB8AC3E}">
        <p14:creationId xmlns:p14="http://schemas.microsoft.com/office/powerpoint/2010/main" val="130329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804BA3-28B1-4570-AE8D-32A7CB702FA3}" type="datetime1">
              <a:rPr lang="en-US" smtClean="0"/>
              <a:t>7/2/2024</a:t>
            </a:fld>
            <a:endParaRPr lang="en-US"/>
          </a:p>
        </p:txBody>
      </p:sp>
      <p:sp>
        <p:nvSpPr>
          <p:cNvPr id="5" name="Footer Placeholder 4"/>
          <p:cNvSpPr>
            <a:spLocks noGrp="1"/>
          </p:cNvSpPr>
          <p:nvPr>
            <p:ph type="ftr" sz="quarter" idx="11"/>
          </p:nvPr>
        </p:nvSpPr>
        <p:spPr/>
        <p:txBody>
          <a:bodyPr/>
          <a:lstStyle/>
          <a:p>
            <a:r>
              <a:rPr lang="en-US"/>
              <a:t>© 2020 SIGGRAPH. ALL RIGHTS RESERVED.</a:t>
            </a:r>
          </a:p>
        </p:txBody>
      </p:sp>
      <p:sp>
        <p:nvSpPr>
          <p:cNvPr id="6" name="Slide Number Placeholder 5"/>
          <p:cNvSpPr>
            <a:spLocks noGrp="1"/>
          </p:cNvSpPr>
          <p:nvPr>
            <p:ph type="sldNum" sz="quarter" idx="12"/>
          </p:nvPr>
        </p:nvSpPr>
        <p:spPr/>
        <p:txBody>
          <a:bodyPr/>
          <a:lstStyle/>
          <a:p>
            <a:fld id="{0AACCFD7-2515-4EC6-B987-78C8366FF977}" type="slidenum">
              <a:rPr lang="en-US" smtClean="0"/>
              <a:t>‹#›</a:t>
            </a:fld>
            <a:endParaRPr lang="en-US"/>
          </a:p>
        </p:txBody>
      </p:sp>
    </p:spTree>
    <p:extLst>
      <p:ext uri="{BB962C8B-B14F-4D97-AF65-F5344CB8AC3E}">
        <p14:creationId xmlns:p14="http://schemas.microsoft.com/office/powerpoint/2010/main" val="206374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with animation">
    <p:spTree>
      <p:nvGrpSpPr>
        <p:cNvPr id="1" name=""/>
        <p:cNvGrpSpPr/>
        <p:nvPr/>
      </p:nvGrpSpPr>
      <p:grpSpPr>
        <a:xfrm>
          <a:off x="0" y="0"/>
          <a:ext cx="0" cy="0"/>
          <a:chOff x="0" y="0"/>
          <a:chExt cx="0" cy="0"/>
        </a:xfrm>
      </p:grpSpPr>
      <p:sp>
        <p:nvSpPr>
          <p:cNvPr id="15" name="Rectangle 6"/>
          <p:cNvSpPr/>
          <p:nvPr userDrawn="1"/>
        </p:nvSpPr>
        <p:spPr>
          <a:xfrm>
            <a:off x="714814" y="-1"/>
            <a:ext cx="395514" cy="6858000"/>
          </a:xfrm>
          <a:custGeom>
            <a:avLst/>
            <a:gdLst>
              <a:gd name="connsiteX0" fmla="*/ 0 w 395514"/>
              <a:gd name="connsiteY0" fmla="*/ 0 h 6858000"/>
              <a:gd name="connsiteX1" fmla="*/ 395514 w 395514"/>
              <a:gd name="connsiteY1" fmla="*/ 0 h 6858000"/>
              <a:gd name="connsiteX2" fmla="*/ 395514 w 395514"/>
              <a:gd name="connsiteY2" fmla="*/ 6858000 h 6858000"/>
              <a:gd name="connsiteX3" fmla="*/ 0 w 395514"/>
              <a:gd name="connsiteY3" fmla="*/ 6858000 h 6858000"/>
              <a:gd name="connsiteX4" fmla="*/ 0 w 395514"/>
              <a:gd name="connsiteY4" fmla="*/ 0 h 6858000"/>
              <a:gd name="connsiteX0" fmla="*/ 0 w 395514"/>
              <a:gd name="connsiteY0" fmla="*/ 0 h 6858000"/>
              <a:gd name="connsiteX1" fmla="*/ 395514 w 395514"/>
              <a:gd name="connsiteY1" fmla="*/ 0 h 6858000"/>
              <a:gd name="connsiteX2" fmla="*/ 395514 w 395514"/>
              <a:gd name="connsiteY2" fmla="*/ 6858000 h 6858000"/>
              <a:gd name="connsiteX3" fmla="*/ 0 w 395514"/>
              <a:gd name="connsiteY3" fmla="*/ 6858000 h 6858000"/>
              <a:gd name="connsiteX4" fmla="*/ 0 w 395514"/>
              <a:gd name="connsiteY4" fmla="*/ 0 h 6858000"/>
              <a:gd name="connsiteX0" fmla="*/ 0 w 395514"/>
              <a:gd name="connsiteY0" fmla="*/ 0 h 6858000"/>
              <a:gd name="connsiteX1" fmla="*/ 395514 w 395514"/>
              <a:gd name="connsiteY1" fmla="*/ 0 h 6858000"/>
              <a:gd name="connsiteX2" fmla="*/ 395514 w 395514"/>
              <a:gd name="connsiteY2" fmla="*/ 6858000 h 6858000"/>
              <a:gd name="connsiteX3" fmla="*/ 0 w 395514"/>
              <a:gd name="connsiteY3" fmla="*/ 6858000 h 6858000"/>
              <a:gd name="connsiteX4" fmla="*/ 0 w 39551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514" h="6858000">
                <a:moveTo>
                  <a:pt x="0" y="0"/>
                </a:moveTo>
                <a:lnTo>
                  <a:pt x="395514" y="0"/>
                </a:lnTo>
                <a:cubicBezTo>
                  <a:pt x="10886" y="2311400"/>
                  <a:pt x="-3629" y="4590142"/>
                  <a:pt x="395514" y="6858000"/>
                </a:cubicBezTo>
                <a:lnTo>
                  <a:pt x="0" y="6858000"/>
                </a:lnTo>
                <a:lnTo>
                  <a:pt x="0" y="0"/>
                </a:lnTo>
                <a:close/>
              </a:path>
            </a:pathLst>
          </a:cu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35742" y="1122363"/>
            <a:ext cx="10341443" cy="2387600"/>
          </a:xfr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135743" y="3602038"/>
            <a:ext cx="1034144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950906-2505-4354-84EF-2EEE8016C312}" type="datetime1">
              <a:rPr lang="en-US" smtClean="0"/>
              <a:t>7/2/2024</a:t>
            </a:fld>
            <a:endParaRPr lang="en-US"/>
          </a:p>
        </p:txBody>
      </p:sp>
      <p:sp>
        <p:nvSpPr>
          <p:cNvPr id="5" name="Footer Placeholder 4"/>
          <p:cNvSpPr>
            <a:spLocks noGrp="1"/>
          </p:cNvSpPr>
          <p:nvPr>
            <p:ph type="ftr" sz="quarter" idx="11"/>
          </p:nvPr>
        </p:nvSpPr>
        <p:spPr/>
        <p:txBody>
          <a:bodyPr/>
          <a:lstStyle/>
          <a:p>
            <a:r>
              <a:rPr lang="en-US"/>
              <a:t>© 2020 SIGGRAPH. ALL RIGHTS RESERVED.</a:t>
            </a:r>
          </a:p>
        </p:txBody>
      </p:sp>
      <p:sp>
        <p:nvSpPr>
          <p:cNvPr id="6" name="Slide Number Placeholder 5"/>
          <p:cNvSpPr>
            <a:spLocks noGrp="1"/>
          </p:cNvSpPr>
          <p:nvPr>
            <p:ph type="sldNum" sz="quarter" idx="12"/>
          </p:nvPr>
        </p:nvSpPr>
        <p:spPr/>
        <p:txBody>
          <a:bodyPr/>
          <a:lstStyle/>
          <a:p>
            <a:fld id="{0AACCFD7-2515-4EC6-B987-78C8366FF977}" type="slidenum">
              <a:rPr lang="en-US" smtClean="0"/>
              <a:t>‹#›</a:t>
            </a:fld>
            <a:endParaRPr lang="en-US"/>
          </a:p>
        </p:txBody>
      </p:sp>
      <p:grpSp>
        <p:nvGrpSpPr>
          <p:cNvPr id="10" name="Group 9">
            <a:extLst>
              <a:ext uri="{FF2B5EF4-FFF2-40B4-BE49-F238E27FC236}">
                <a16:creationId xmlns:a16="http://schemas.microsoft.com/office/drawing/2014/main" id="{3E185216-E7CB-4439-A33E-C00C544A01E8}"/>
              </a:ext>
            </a:extLst>
          </p:cNvPr>
          <p:cNvGrpSpPr/>
          <p:nvPr userDrawn="1"/>
        </p:nvGrpSpPr>
        <p:grpSpPr>
          <a:xfrm>
            <a:off x="0" y="0"/>
            <a:ext cx="1012372" cy="6858000"/>
            <a:chOff x="0" y="0"/>
            <a:chExt cx="1012372" cy="6858000"/>
          </a:xfrm>
        </p:grpSpPr>
        <p:sp>
          <p:nvSpPr>
            <p:cNvPr id="7" name="Rectangle 6"/>
            <p:cNvSpPr/>
            <p:nvPr userDrawn="1"/>
          </p:nvSpPr>
          <p:spPr>
            <a:xfrm>
              <a:off x="616858" y="0"/>
              <a:ext cx="395514" cy="6858000"/>
            </a:xfrm>
            <a:custGeom>
              <a:avLst/>
              <a:gdLst>
                <a:gd name="connsiteX0" fmla="*/ 0 w 395514"/>
                <a:gd name="connsiteY0" fmla="*/ 0 h 6858000"/>
                <a:gd name="connsiteX1" fmla="*/ 395514 w 395514"/>
                <a:gd name="connsiteY1" fmla="*/ 0 h 6858000"/>
                <a:gd name="connsiteX2" fmla="*/ 395514 w 395514"/>
                <a:gd name="connsiteY2" fmla="*/ 6858000 h 6858000"/>
                <a:gd name="connsiteX3" fmla="*/ 0 w 395514"/>
                <a:gd name="connsiteY3" fmla="*/ 6858000 h 6858000"/>
                <a:gd name="connsiteX4" fmla="*/ 0 w 395514"/>
                <a:gd name="connsiteY4" fmla="*/ 0 h 6858000"/>
                <a:gd name="connsiteX0" fmla="*/ 0 w 395514"/>
                <a:gd name="connsiteY0" fmla="*/ 0 h 6858000"/>
                <a:gd name="connsiteX1" fmla="*/ 395514 w 395514"/>
                <a:gd name="connsiteY1" fmla="*/ 0 h 6858000"/>
                <a:gd name="connsiteX2" fmla="*/ 395514 w 395514"/>
                <a:gd name="connsiteY2" fmla="*/ 6858000 h 6858000"/>
                <a:gd name="connsiteX3" fmla="*/ 0 w 395514"/>
                <a:gd name="connsiteY3" fmla="*/ 6858000 h 6858000"/>
                <a:gd name="connsiteX4" fmla="*/ 0 w 395514"/>
                <a:gd name="connsiteY4" fmla="*/ 0 h 6858000"/>
                <a:gd name="connsiteX0" fmla="*/ 0 w 395514"/>
                <a:gd name="connsiteY0" fmla="*/ 0 h 6858000"/>
                <a:gd name="connsiteX1" fmla="*/ 395514 w 395514"/>
                <a:gd name="connsiteY1" fmla="*/ 0 h 6858000"/>
                <a:gd name="connsiteX2" fmla="*/ 395514 w 395514"/>
                <a:gd name="connsiteY2" fmla="*/ 6858000 h 6858000"/>
                <a:gd name="connsiteX3" fmla="*/ 0 w 395514"/>
                <a:gd name="connsiteY3" fmla="*/ 6858000 h 6858000"/>
                <a:gd name="connsiteX4" fmla="*/ 0 w 39551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514" h="6858000">
                  <a:moveTo>
                    <a:pt x="0" y="0"/>
                  </a:moveTo>
                  <a:lnTo>
                    <a:pt x="395514" y="0"/>
                  </a:lnTo>
                  <a:cubicBezTo>
                    <a:pt x="10886" y="2311400"/>
                    <a:pt x="-3629" y="4590142"/>
                    <a:pt x="395514" y="6858000"/>
                  </a:cubicBezTo>
                  <a:lnTo>
                    <a:pt x="0" y="685800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616858"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60C162F5-1DD4-4A8E-8F6B-14C1865344B0}"/>
              </a:ext>
            </a:extLst>
          </p:cNvPr>
          <p:cNvGrpSpPr/>
          <p:nvPr userDrawn="1"/>
        </p:nvGrpSpPr>
        <p:grpSpPr>
          <a:xfrm>
            <a:off x="0" y="0"/>
            <a:ext cx="486228" cy="6858000"/>
            <a:chOff x="0" y="0"/>
            <a:chExt cx="486228" cy="6858000"/>
          </a:xfrm>
        </p:grpSpPr>
        <p:sp>
          <p:nvSpPr>
            <p:cNvPr id="14" name="Rectangle 6">
              <a:extLst>
                <a:ext uri="{FF2B5EF4-FFF2-40B4-BE49-F238E27FC236}">
                  <a16:creationId xmlns:a16="http://schemas.microsoft.com/office/drawing/2014/main" id="{F4973D18-0389-48CC-8A50-98B71AE202D5}"/>
                </a:ext>
              </a:extLst>
            </p:cNvPr>
            <p:cNvSpPr/>
            <p:nvPr userDrawn="1"/>
          </p:nvSpPr>
          <p:spPr>
            <a:xfrm>
              <a:off x="90714" y="0"/>
              <a:ext cx="395514" cy="6858000"/>
            </a:xfrm>
            <a:custGeom>
              <a:avLst/>
              <a:gdLst>
                <a:gd name="connsiteX0" fmla="*/ 0 w 395514"/>
                <a:gd name="connsiteY0" fmla="*/ 0 h 6858000"/>
                <a:gd name="connsiteX1" fmla="*/ 395514 w 395514"/>
                <a:gd name="connsiteY1" fmla="*/ 0 h 6858000"/>
                <a:gd name="connsiteX2" fmla="*/ 395514 w 395514"/>
                <a:gd name="connsiteY2" fmla="*/ 6858000 h 6858000"/>
                <a:gd name="connsiteX3" fmla="*/ 0 w 395514"/>
                <a:gd name="connsiteY3" fmla="*/ 6858000 h 6858000"/>
                <a:gd name="connsiteX4" fmla="*/ 0 w 395514"/>
                <a:gd name="connsiteY4" fmla="*/ 0 h 6858000"/>
                <a:gd name="connsiteX0" fmla="*/ 0 w 395514"/>
                <a:gd name="connsiteY0" fmla="*/ 0 h 6858000"/>
                <a:gd name="connsiteX1" fmla="*/ 395514 w 395514"/>
                <a:gd name="connsiteY1" fmla="*/ 0 h 6858000"/>
                <a:gd name="connsiteX2" fmla="*/ 395514 w 395514"/>
                <a:gd name="connsiteY2" fmla="*/ 6858000 h 6858000"/>
                <a:gd name="connsiteX3" fmla="*/ 0 w 395514"/>
                <a:gd name="connsiteY3" fmla="*/ 6858000 h 6858000"/>
                <a:gd name="connsiteX4" fmla="*/ 0 w 395514"/>
                <a:gd name="connsiteY4" fmla="*/ 0 h 6858000"/>
                <a:gd name="connsiteX0" fmla="*/ 0 w 395514"/>
                <a:gd name="connsiteY0" fmla="*/ 0 h 6858000"/>
                <a:gd name="connsiteX1" fmla="*/ 395514 w 395514"/>
                <a:gd name="connsiteY1" fmla="*/ 0 h 6858000"/>
                <a:gd name="connsiteX2" fmla="*/ 395514 w 395514"/>
                <a:gd name="connsiteY2" fmla="*/ 6858000 h 6858000"/>
                <a:gd name="connsiteX3" fmla="*/ 0 w 395514"/>
                <a:gd name="connsiteY3" fmla="*/ 6858000 h 6858000"/>
                <a:gd name="connsiteX4" fmla="*/ 0 w 39551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514" h="6858000">
                  <a:moveTo>
                    <a:pt x="0" y="0"/>
                  </a:moveTo>
                  <a:lnTo>
                    <a:pt x="395514" y="0"/>
                  </a:lnTo>
                  <a:cubicBezTo>
                    <a:pt x="10886" y="2311400"/>
                    <a:pt x="-3629" y="4590142"/>
                    <a:pt x="395514" y="6858000"/>
                  </a:cubicBezTo>
                  <a:lnTo>
                    <a:pt x="0" y="685800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6814BB8-7F3E-4377-9C18-7011E592BF98}"/>
                </a:ext>
              </a:extLst>
            </p:cNvPr>
            <p:cNvSpPr/>
            <p:nvPr userDrawn="1"/>
          </p:nvSpPr>
          <p:spPr>
            <a:xfrm>
              <a:off x="0" y="0"/>
              <a:ext cx="148771"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61653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E27C34-4093-4797-9469-FA4433C0A53C}" type="datetime1">
              <a:rPr lang="en-US" smtClean="0"/>
              <a:t>7/2/2024</a:t>
            </a:fld>
            <a:endParaRPr lang="en-US"/>
          </a:p>
        </p:txBody>
      </p:sp>
      <p:sp>
        <p:nvSpPr>
          <p:cNvPr id="5" name="Footer Placeholder 4"/>
          <p:cNvSpPr>
            <a:spLocks noGrp="1"/>
          </p:cNvSpPr>
          <p:nvPr>
            <p:ph type="ftr" sz="quarter" idx="11"/>
          </p:nvPr>
        </p:nvSpPr>
        <p:spPr/>
        <p:txBody>
          <a:bodyPr/>
          <a:lstStyle/>
          <a:p>
            <a:r>
              <a:rPr lang="en-US"/>
              <a:t>© 2020 SIGGRAPH. ALL RIGHTS RESERVED.</a:t>
            </a:r>
          </a:p>
        </p:txBody>
      </p:sp>
      <p:sp>
        <p:nvSpPr>
          <p:cNvPr id="6" name="Slide Number Placeholder 5"/>
          <p:cNvSpPr>
            <a:spLocks noGrp="1"/>
          </p:cNvSpPr>
          <p:nvPr>
            <p:ph type="sldNum" sz="quarter" idx="12"/>
          </p:nvPr>
        </p:nvSpPr>
        <p:spPr/>
        <p:txBody>
          <a:bodyPr/>
          <a:lstStyle/>
          <a:p>
            <a:fld id="{0AACCFD7-2515-4EC6-B987-78C8366FF977}" type="slidenum">
              <a:rPr lang="en-US" smtClean="0"/>
              <a:t>‹#›</a:t>
            </a:fld>
            <a:endParaRPr lang="en-US"/>
          </a:p>
        </p:txBody>
      </p:sp>
    </p:spTree>
    <p:extLst>
      <p:ext uri="{BB962C8B-B14F-4D97-AF65-F5344CB8AC3E}">
        <p14:creationId xmlns:p14="http://schemas.microsoft.com/office/powerpoint/2010/main" val="8591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Rectangle 6"/>
          <p:cNvSpPr/>
          <p:nvPr userDrawn="1"/>
        </p:nvSpPr>
        <p:spPr>
          <a:xfrm>
            <a:off x="703730" y="-1"/>
            <a:ext cx="395514" cy="6858000"/>
          </a:xfrm>
          <a:custGeom>
            <a:avLst/>
            <a:gdLst>
              <a:gd name="connsiteX0" fmla="*/ 0 w 395514"/>
              <a:gd name="connsiteY0" fmla="*/ 0 h 6858000"/>
              <a:gd name="connsiteX1" fmla="*/ 395514 w 395514"/>
              <a:gd name="connsiteY1" fmla="*/ 0 h 6858000"/>
              <a:gd name="connsiteX2" fmla="*/ 395514 w 395514"/>
              <a:gd name="connsiteY2" fmla="*/ 6858000 h 6858000"/>
              <a:gd name="connsiteX3" fmla="*/ 0 w 395514"/>
              <a:gd name="connsiteY3" fmla="*/ 6858000 h 6858000"/>
              <a:gd name="connsiteX4" fmla="*/ 0 w 395514"/>
              <a:gd name="connsiteY4" fmla="*/ 0 h 6858000"/>
              <a:gd name="connsiteX0" fmla="*/ 0 w 395514"/>
              <a:gd name="connsiteY0" fmla="*/ 0 h 6858000"/>
              <a:gd name="connsiteX1" fmla="*/ 395514 w 395514"/>
              <a:gd name="connsiteY1" fmla="*/ 0 h 6858000"/>
              <a:gd name="connsiteX2" fmla="*/ 395514 w 395514"/>
              <a:gd name="connsiteY2" fmla="*/ 6858000 h 6858000"/>
              <a:gd name="connsiteX3" fmla="*/ 0 w 395514"/>
              <a:gd name="connsiteY3" fmla="*/ 6858000 h 6858000"/>
              <a:gd name="connsiteX4" fmla="*/ 0 w 395514"/>
              <a:gd name="connsiteY4" fmla="*/ 0 h 6858000"/>
              <a:gd name="connsiteX0" fmla="*/ 0 w 395514"/>
              <a:gd name="connsiteY0" fmla="*/ 0 h 6858000"/>
              <a:gd name="connsiteX1" fmla="*/ 395514 w 395514"/>
              <a:gd name="connsiteY1" fmla="*/ 0 h 6858000"/>
              <a:gd name="connsiteX2" fmla="*/ 395514 w 395514"/>
              <a:gd name="connsiteY2" fmla="*/ 6858000 h 6858000"/>
              <a:gd name="connsiteX3" fmla="*/ 0 w 395514"/>
              <a:gd name="connsiteY3" fmla="*/ 6858000 h 6858000"/>
              <a:gd name="connsiteX4" fmla="*/ 0 w 39551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514" h="6858000">
                <a:moveTo>
                  <a:pt x="0" y="0"/>
                </a:moveTo>
                <a:lnTo>
                  <a:pt x="395514" y="0"/>
                </a:lnTo>
                <a:cubicBezTo>
                  <a:pt x="10886" y="2311400"/>
                  <a:pt x="-3629" y="4590142"/>
                  <a:pt x="395514" y="6858000"/>
                </a:cubicBezTo>
                <a:lnTo>
                  <a:pt x="0" y="6858000"/>
                </a:lnTo>
                <a:lnTo>
                  <a:pt x="0" y="0"/>
                </a:lnTo>
                <a:close/>
              </a:path>
            </a:pathLst>
          </a:cu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13970" y="875168"/>
            <a:ext cx="10374299" cy="2852737"/>
          </a:xfrm>
        </p:spPr>
        <p:txBody>
          <a:bodyPr anchor="b"/>
          <a:lstStyle>
            <a:lvl1pPr>
              <a:defRPr sz="6000"/>
            </a:lvl1pPr>
          </a:lstStyle>
          <a:p>
            <a:r>
              <a:rPr lang="en-US" dirty="0"/>
              <a:t>Click to edit Master title style</a:t>
            </a:r>
          </a:p>
        </p:txBody>
      </p:sp>
      <p:sp>
        <p:nvSpPr>
          <p:cNvPr id="4" name="Date Placeholder 3"/>
          <p:cNvSpPr>
            <a:spLocks noGrp="1"/>
          </p:cNvSpPr>
          <p:nvPr>
            <p:ph type="dt" sz="half" idx="10"/>
          </p:nvPr>
        </p:nvSpPr>
        <p:spPr/>
        <p:txBody>
          <a:bodyPr/>
          <a:lstStyle/>
          <a:p>
            <a:fld id="{1BFD38F6-B006-4D09-8072-358E68126FDE}" type="datetime1">
              <a:rPr lang="en-US" smtClean="0"/>
              <a:t>7/2/2024</a:t>
            </a:fld>
            <a:endParaRPr lang="en-US"/>
          </a:p>
        </p:txBody>
      </p:sp>
      <p:sp>
        <p:nvSpPr>
          <p:cNvPr id="5" name="Footer Placeholder 4"/>
          <p:cNvSpPr>
            <a:spLocks noGrp="1"/>
          </p:cNvSpPr>
          <p:nvPr>
            <p:ph type="ftr" sz="quarter" idx="11"/>
          </p:nvPr>
        </p:nvSpPr>
        <p:spPr/>
        <p:txBody>
          <a:bodyPr/>
          <a:lstStyle/>
          <a:p>
            <a:r>
              <a:rPr lang="en-US"/>
              <a:t>© 2020 SIGGRAPH. ALL RIGHTS RESERVED.</a:t>
            </a:r>
          </a:p>
        </p:txBody>
      </p:sp>
      <p:sp>
        <p:nvSpPr>
          <p:cNvPr id="6" name="Slide Number Placeholder 5"/>
          <p:cNvSpPr>
            <a:spLocks noGrp="1"/>
          </p:cNvSpPr>
          <p:nvPr>
            <p:ph type="sldNum" sz="quarter" idx="12"/>
          </p:nvPr>
        </p:nvSpPr>
        <p:spPr/>
        <p:txBody>
          <a:bodyPr/>
          <a:lstStyle/>
          <a:p>
            <a:fld id="{0AACCFD7-2515-4EC6-B987-78C8366FF977}" type="slidenum">
              <a:rPr lang="en-US" smtClean="0"/>
              <a:t>‹#›</a:t>
            </a:fld>
            <a:endParaRPr lang="en-US"/>
          </a:p>
        </p:txBody>
      </p:sp>
      <p:grpSp>
        <p:nvGrpSpPr>
          <p:cNvPr id="10" name="Group 9">
            <a:extLst>
              <a:ext uri="{FF2B5EF4-FFF2-40B4-BE49-F238E27FC236}">
                <a16:creationId xmlns:a16="http://schemas.microsoft.com/office/drawing/2014/main" id="{B77B0EE7-1054-45CA-92E9-483BB2733D15}"/>
              </a:ext>
            </a:extLst>
          </p:cNvPr>
          <p:cNvGrpSpPr/>
          <p:nvPr userDrawn="1"/>
        </p:nvGrpSpPr>
        <p:grpSpPr>
          <a:xfrm>
            <a:off x="-11084" y="0"/>
            <a:ext cx="1012372" cy="6858000"/>
            <a:chOff x="-11084" y="0"/>
            <a:chExt cx="1012372" cy="6858000"/>
          </a:xfrm>
        </p:grpSpPr>
        <p:sp>
          <p:nvSpPr>
            <p:cNvPr id="7" name="Rectangle 6"/>
            <p:cNvSpPr/>
            <p:nvPr userDrawn="1"/>
          </p:nvSpPr>
          <p:spPr>
            <a:xfrm>
              <a:off x="605774" y="0"/>
              <a:ext cx="395514" cy="6858000"/>
            </a:xfrm>
            <a:custGeom>
              <a:avLst/>
              <a:gdLst>
                <a:gd name="connsiteX0" fmla="*/ 0 w 395514"/>
                <a:gd name="connsiteY0" fmla="*/ 0 h 6858000"/>
                <a:gd name="connsiteX1" fmla="*/ 395514 w 395514"/>
                <a:gd name="connsiteY1" fmla="*/ 0 h 6858000"/>
                <a:gd name="connsiteX2" fmla="*/ 395514 w 395514"/>
                <a:gd name="connsiteY2" fmla="*/ 6858000 h 6858000"/>
                <a:gd name="connsiteX3" fmla="*/ 0 w 395514"/>
                <a:gd name="connsiteY3" fmla="*/ 6858000 h 6858000"/>
                <a:gd name="connsiteX4" fmla="*/ 0 w 395514"/>
                <a:gd name="connsiteY4" fmla="*/ 0 h 6858000"/>
                <a:gd name="connsiteX0" fmla="*/ 0 w 395514"/>
                <a:gd name="connsiteY0" fmla="*/ 0 h 6858000"/>
                <a:gd name="connsiteX1" fmla="*/ 395514 w 395514"/>
                <a:gd name="connsiteY1" fmla="*/ 0 h 6858000"/>
                <a:gd name="connsiteX2" fmla="*/ 395514 w 395514"/>
                <a:gd name="connsiteY2" fmla="*/ 6858000 h 6858000"/>
                <a:gd name="connsiteX3" fmla="*/ 0 w 395514"/>
                <a:gd name="connsiteY3" fmla="*/ 6858000 h 6858000"/>
                <a:gd name="connsiteX4" fmla="*/ 0 w 395514"/>
                <a:gd name="connsiteY4" fmla="*/ 0 h 6858000"/>
                <a:gd name="connsiteX0" fmla="*/ 0 w 395514"/>
                <a:gd name="connsiteY0" fmla="*/ 0 h 6858000"/>
                <a:gd name="connsiteX1" fmla="*/ 395514 w 395514"/>
                <a:gd name="connsiteY1" fmla="*/ 0 h 6858000"/>
                <a:gd name="connsiteX2" fmla="*/ 395514 w 395514"/>
                <a:gd name="connsiteY2" fmla="*/ 6858000 h 6858000"/>
                <a:gd name="connsiteX3" fmla="*/ 0 w 395514"/>
                <a:gd name="connsiteY3" fmla="*/ 6858000 h 6858000"/>
                <a:gd name="connsiteX4" fmla="*/ 0 w 39551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514" h="6858000">
                  <a:moveTo>
                    <a:pt x="0" y="0"/>
                  </a:moveTo>
                  <a:lnTo>
                    <a:pt x="395514" y="0"/>
                  </a:lnTo>
                  <a:cubicBezTo>
                    <a:pt x="10886" y="2311400"/>
                    <a:pt x="-3629" y="4590142"/>
                    <a:pt x="395514" y="6858000"/>
                  </a:cubicBezTo>
                  <a:lnTo>
                    <a:pt x="0" y="685800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1084" y="0"/>
              <a:ext cx="616858"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Content Placeholder 2">
            <a:extLst>
              <a:ext uri="{FF2B5EF4-FFF2-40B4-BE49-F238E27FC236}">
                <a16:creationId xmlns:a16="http://schemas.microsoft.com/office/drawing/2014/main" id="{2B98B5A9-8CC7-4A1C-815A-4FDF356883C9}"/>
              </a:ext>
            </a:extLst>
          </p:cNvPr>
          <p:cNvSpPr>
            <a:spLocks noGrp="1"/>
          </p:cNvSpPr>
          <p:nvPr>
            <p:ph idx="13"/>
          </p:nvPr>
        </p:nvSpPr>
        <p:spPr>
          <a:xfrm>
            <a:off x="1119453" y="3727905"/>
            <a:ext cx="10368815" cy="1271315"/>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42122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animEffect transition="in" filter="wipe(left)">
                                      <p:cBhvr>
                                        <p:cTn id="20"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it Section Header">
    <p:spTree>
      <p:nvGrpSpPr>
        <p:cNvPr id="1" name=""/>
        <p:cNvGrpSpPr/>
        <p:nvPr/>
      </p:nvGrpSpPr>
      <p:grpSpPr>
        <a:xfrm>
          <a:off x="0" y="0"/>
          <a:ext cx="0" cy="0"/>
          <a:chOff x="0" y="0"/>
          <a:chExt cx="0" cy="0"/>
        </a:xfrm>
      </p:grpSpPr>
      <p:sp>
        <p:nvSpPr>
          <p:cNvPr id="14" name="Rectangle 6"/>
          <p:cNvSpPr/>
          <p:nvPr userDrawn="1"/>
        </p:nvSpPr>
        <p:spPr>
          <a:xfrm>
            <a:off x="703730" y="-1"/>
            <a:ext cx="395514" cy="6858000"/>
          </a:xfrm>
          <a:custGeom>
            <a:avLst/>
            <a:gdLst>
              <a:gd name="connsiteX0" fmla="*/ 0 w 395514"/>
              <a:gd name="connsiteY0" fmla="*/ 0 h 6858000"/>
              <a:gd name="connsiteX1" fmla="*/ 395514 w 395514"/>
              <a:gd name="connsiteY1" fmla="*/ 0 h 6858000"/>
              <a:gd name="connsiteX2" fmla="*/ 395514 w 395514"/>
              <a:gd name="connsiteY2" fmla="*/ 6858000 h 6858000"/>
              <a:gd name="connsiteX3" fmla="*/ 0 w 395514"/>
              <a:gd name="connsiteY3" fmla="*/ 6858000 h 6858000"/>
              <a:gd name="connsiteX4" fmla="*/ 0 w 395514"/>
              <a:gd name="connsiteY4" fmla="*/ 0 h 6858000"/>
              <a:gd name="connsiteX0" fmla="*/ 0 w 395514"/>
              <a:gd name="connsiteY0" fmla="*/ 0 h 6858000"/>
              <a:gd name="connsiteX1" fmla="*/ 395514 w 395514"/>
              <a:gd name="connsiteY1" fmla="*/ 0 h 6858000"/>
              <a:gd name="connsiteX2" fmla="*/ 395514 w 395514"/>
              <a:gd name="connsiteY2" fmla="*/ 6858000 h 6858000"/>
              <a:gd name="connsiteX3" fmla="*/ 0 w 395514"/>
              <a:gd name="connsiteY3" fmla="*/ 6858000 h 6858000"/>
              <a:gd name="connsiteX4" fmla="*/ 0 w 395514"/>
              <a:gd name="connsiteY4" fmla="*/ 0 h 6858000"/>
              <a:gd name="connsiteX0" fmla="*/ 0 w 395514"/>
              <a:gd name="connsiteY0" fmla="*/ 0 h 6858000"/>
              <a:gd name="connsiteX1" fmla="*/ 395514 w 395514"/>
              <a:gd name="connsiteY1" fmla="*/ 0 h 6858000"/>
              <a:gd name="connsiteX2" fmla="*/ 395514 w 395514"/>
              <a:gd name="connsiteY2" fmla="*/ 6858000 h 6858000"/>
              <a:gd name="connsiteX3" fmla="*/ 0 w 395514"/>
              <a:gd name="connsiteY3" fmla="*/ 6858000 h 6858000"/>
              <a:gd name="connsiteX4" fmla="*/ 0 w 39551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514" h="6858000">
                <a:moveTo>
                  <a:pt x="0" y="0"/>
                </a:moveTo>
                <a:lnTo>
                  <a:pt x="395514" y="0"/>
                </a:lnTo>
                <a:cubicBezTo>
                  <a:pt x="10886" y="2311400"/>
                  <a:pt x="-3629" y="4590142"/>
                  <a:pt x="395514" y="6858000"/>
                </a:cubicBezTo>
                <a:lnTo>
                  <a:pt x="0" y="6858000"/>
                </a:lnTo>
                <a:lnTo>
                  <a:pt x="0" y="0"/>
                </a:lnTo>
                <a:close/>
              </a:path>
            </a:pathLst>
          </a:custGeom>
          <a:solidFill>
            <a:srgbClr val="C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BFD38F6-B006-4D09-8072-358E68126FDE}" type="datetime1">
              <a:rPr lang="en-US" smtClean="0"/>
              <a:t>7/2/2024</a:t>
            </a:fld>
            <a:endParaRPr lang="en-US"/>
          </a:p>
        </p:txBody>
      </p:sp>
      <p:sp>
        <p:nvSpPr>
          <p:cNvPr id="5" name="Footer Placeholder 4"/>
          <p:cNvSpPr>
            <a:spLocks noGrp="1"/>
          </p:cNvSpPr>
          <p:nvPr>
            <p:ph type="ftr" sz="quarter" idx="11"/>
          </p:nvPr>
        </p:nvSpPr>
        <p:spPr/>
        <p:txBody>
          <a:bodyPr/>
          <a:lstStyle/>
          <a:p>
            <a:r>
              <a:rPr lang="en-US"/>
              <a:t>© 2020 SIGGRAPH. ALL RIGHTS RESERVED.</a:t>
            </a:r>
          </a:p>
        </p:txBody>
      </p:sp>
      <p:sp>
        <p:nvSpPr>
          <p:cNvPr id="6" name="Slide Number Placeholder 5"/>
          <p:cNvSpPr>
            <a:spLocks noGrp="1"/>
          </p:cNvSpPr>
          <p:nvPr>
            <p:ph type="sldNum" sz="quarter" idx="12"/>
          </p:nvPr>
        </p:nvSpPr>
        <p:spPr/>
        <p:txBody>
          <a:bodyPr/>
          <a:lstStyle/>
          <a:p>
            <a:fld id="{0AACCFD7-2515-4EC6-B987-78C8366FF977}" type="slidenum">
              <a:rPr lang="en-US" smtClean="0"/>
              <a:t>‹#›</a:t>
            </a:fld>
            <a:endParaRPr lang="en-US"/>
          </a:p>
        </p:txBody>
      </p:sp>
      <p:grpSp>
        <p:nvGrpSpPr>
          <p:cNvPr id="10" name="Group 9">
            <a:extLst>
              <a:ext uri="{FF2B5EF4-FFF2-40B4-BE49-F238E27FC236}">
                <a16:creationId xmlns:a16="http://schemas.microsoft.com/office/drawing/2014/main" id="{B77B0EE7-1054-45CA-92E9-483BB2733D15}"/>
              </a:ext>
            </a:extLst>
          </p:cNvPr>
          <p:cNvGrpSpPr/>
          <p:nvPr userDrawn="1"/>
        </p:nvGrpSpPr>
        <p:grpSpPr>
          <a:xfrm>
            <a:off x="-11084" y="0"/>
            <a:ext cx="1012372" cy="6858000"/>
            <a:chOff x="-11084" y="0"/>
            <a:chExt cx="1012372" cy="6858000"/>
          </a:xfrm>
        </p:grpSpPr>
        <p:sp>
          <p:nvSpPr>
            <p:cNvPr id="7" name="Rectangle 6"/>
            <p:cNvSpPr/>
            <p:nvPr userDrawn="1"/>
          </p:nvSpPr>
          <p:spPr>
            <a:xfrm>
              <a:off x="605774" y="0"/>
              <a:ext cx="395514" cy="6858000"/>
            </a:xfrm>
            <a:custGeom>
              <a:avLst/>
              <a:gdLst>
                <a:gd name="connsiteX0" fmla="*/ 0 w 395514"/>
                <a:gd name="connsiteY0" fmla="*/ 0 h 6858000"/>
                <a:gd name="connsiteX1" fmla="*/ 395514 w 395514"/>
                <a:gd name="connsiteY1" fmla="*/ 0 h 6858000"/>
                <a:gd name="connsiteX2" fmla="*/ 395514 w 395514"/>
                <a:gd name="connsiteY2" fmla="*/ 6858000 h 6858000"/>
                <a:gd name="connsiteX3" fmla="*/ 0 w 395514"/>
                <a:gd name="connsiteY3" fmla="*/ 6858000 h 6858000"/>
                <a:gd name="connsiteX4" fmla="*/ 0 w 395514"/>
                <a:gd name="connsiteY4" fmla="*/ 0 h 6858000"/>
                <a:gd name="connsiteX0" fmla="*/ 0 w 395514"/>
                <a:gd name="connsiteY0" fmla="*/ 0 h 6858000"/>
                <a:gd name="connsiteX1" fmla="*/ 395514 w 395514"/>
                <a:gd name="connsiteY1" fmla="*/ 0 h 6858000"/>
                <a:gd name="connsiteX2" fmla="*/ 395514 w 395514"/>
                <a:gd name="connsiteY2" fmla="*/ 6858000 h 6858000"/>
                <a:gd name="connsiteX3" fmla="*/ 0 w 395514"/>
                <a:gd name="connsiteY3" fmla="*/ 6858000 h 6858000"/>
                <a:gd name="connsiteX4" fmla="*/ 0 w 395514"/>
                <a:gd name="connsiteY4" fmla="*/ 0 h 6858000"/>
                <a:gd name="connsiteX0" fmla="*/ 0 w 395514"/>
                <a:gd name="connsiteY0" fmla="*/ 0 h 6858000"/>
                <a:gd name="connsiteX1" fmla="*/ 395514 w 395514"/>
                <a:gd name="connsiteY1" fmla="*/ 0 h 6858000"/>
                <a:gd name="connsiteX2" fmla="*/ 395514 w 395514"/>
                <a:gd name="connsiteY2" fmla="*/ 6858000 h 6858000"/>
                <a:gd name="connsiteX3" fmla="*/ 0 w 395514"/>
                <a:gd name="connsiteY3" fmla="*/ 6858000 h 6858000"/>
                <a:gd name="connsiteX4" fmla="*/ 0 w 39551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514" h="6858000">
                  <a:moveTo>
                    <a:pt x="0" y="0"/>
                  </a:moveTo>
                  <a:lnTo>
                    <a:pt x="395514" y="0"/>
                  </a:lnTo>
                  <a:cubicBezTo>
                    <a:pt x="10886" y="2311400"/>
                    <a:pt x="-3629" y="4590142"/>
                    <a:pt x="395514" y="6858000"/>
                  </a:cubicBezTo>
                  <a:lnTo>
                    <a:pt x="0" y="685800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1084" y="0"/>
              <a:ext cx="616858"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772280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afterEffect">
                                  <p:stCondLst>
                                    <p:cond delay="0"/>
                                  </p:stCondLst>
                                  <p:childTnLst>
                                    <p:anim calcmode="lin" valueType="num">
                                      <p:cBhvr additive="base">
                                        <p:cTn id="6" dur="500"/>
                                        <p:tgtEl>
                                          <p:spTgt spid="10"/>
                                        </p:tgtEl>
                                        <p:attrNameLst>
                                          <p:attrName>ppt_x</p:attrName>
                                        </p:attrNameLst>
                                      </p:cBhvr>
                                      <p:tavLst>
                                        <p:tav tm="0">
                                          <p:val>
                                            <p:strVal val="ppt_x"/>
                                          </p:val>
                                        </p:tav>
                                        <p:tav tm="100000">
                                          <p:val>
                                            <p:strVal val="0-ppt_w/2"/>
                                          </p:val>
                                        </p:tav>
                                      </p:tavLst>
                                    </p:anim>
                                    <p:anim calcmode="lin" valueType="num">
                                      <p:cBhvr additive="base">
                                        <p:cTn id="7" dur="500"/>
                                        <p:tgtEl>
                                          <p:spTgt spid="10"/>
                                        </p:tgtEl>
                                        <p:attrNameLst>
                                          <p:attrName>ppt_y</p:attrName>
                                        </p:attrNameLst>
                                      </p:cBhvr>
                                      <p:tavLst>
                                        <p:tav tm="0">
                                          <p:val>
                                            <p:strVal val="ppt_y"/>
                                          </p:val>
                                        </p:tav>
                                        <p:tav tm="100000">
                                          <p:val>
                                            <p:strVal val="ppt_y"/>
                                          </p:val>
                                        </p:tav>
                                      </p:tavLst>
                                    </p:anim>
                                    <p:set>
                                      <p:cBhvr>
                                        <p:cTn id="8" dur="1" fill="hold">
                                          <p:stCondLst>
                                            <p:cond delay="499"/>
                                          </p:stCondLst>
                                        </p:cTn>
                                        <p:tgtEl>
                                          <p:spTgt spid="10"/>
                                        </p:tgtEl>
                                        <p:attrNameLst>
                                          <p:attrName>style.visibility</p:attrName>
                                        </p:attrNameLst>
                                      </p:cBhvr>
                                      <p:to>
                                        <p:strVal val="hidden"/>
                                      </p:to>
                                    </p:set>
                                  </p:childTnLst>
                                </p:cTn>
                              </p:par>
                              <p:par>
                                <p:cTn id="9" presetID="2" presetClass="exit" presetSubtype="8" fill="hold" grpId="0" nodeType="withEffect">
                                  <p:stCondLst>
                                    <p:cond delay="0"/>
                                  </p:stCondLst>
                                  <p:childTnLst>
                                    <p:anim calcmode="lin" valueType="num">
                                      <p:cBhvr additive="base">
                                        <p:cTn id="10" dur="500"/>
                                        <p:tgtEl>
                                          <p:spTgt spid="14"/>
                                        </p:tgtEl>
                                        <p:attrNameLst>
                                          <p:attrName>ppt_x</p:attrName>
                                        </p:attrNameLst>
                                      </p:cBhvr>
                                      <p:tavLst>
                                        <p:tav tm="0">
                                          <p:val>
                                            <p:strVal val="ppt_x"/>
                                          </p:val>
                                        </p:tav>
                                        <p:tav tm="100000">
                                          <p:val>
                                            <p:strVal val="0-ppt_w/2"/>
                                          </p:val>
                                        </p:tav>
                                      </p:tavLst>
                                    </p:anim>
                                    <p:anim calcmode="lin" valueType="num">
                                      <p:cBhvr additive="base">
                                        <p:cTn id="11" dur="500"/>
                                        <p:tgtEl>
                                          <p:spTgt spid="14"/>
                                        </p:tgtEl>
                                        <p:attrNameLst>
                                          <p:attrName>ppt_y</p:attrName>
                                        </p:attrNameLst>
                                      </p:cBhvr>
                                      <p:tavLst>
                                        <p:tav tm="0">
                                          <p:val>
                                            <p:strVal val="ppt_y"/>
                                          </p:val>
                                        </p:tav>
                                        <p:tav tm="100000">
                                          <p:val>
                                            <p:strVal val="ppt_y"/>
                                          </p:val>
                                        </p:tav>
                                      </p:tavLst>
                                    </p:anim>
                                    <p:set>
                                      <p:cBhvr>
                                        <p:cTn id="1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25B6AC-0CC0-498A-BA17-2EB589BFE992}" type="datetime1">
              <a:rPr lang="en-US" smtClean="0"/>
              <a:t>7/2/2024</a:t>
            </a:fld>
            <a:endParaRPr lang="en-US"/>
          </a:p>
        </p:txBody>
      </p:sp>
      <p:sp>
        <p:nvSpPr>
          <p:cNvPr id="6" name="Footer Placeholder 5"/>
          <p:cNvSpPr>
            <a:spLocks noGrp="1"/>
          </p:cNvSpPr>
          <p:nvPr>
            <p:ph type="ftr" sz="quarter" idx="11"/>
          </p:nvPr>
        </p:nvSpPr>
        <p:spPr/>
        <p:txBody>
          <a:bodyPr/>
          <a:lstStyle/>
          <a:p>
            <a:r>
              <a:rPr lang="en-US"/>
              <a:t>© 2020 SIGGRAPH. ALL RIGHTS RESERVED.</a:t>
            </a:r>
          </a:p>
        </p:txBody>
      </p:sp>
      <p:sp>
        <p:nvSpPr>
          <p:cNvPr id="7" name="Slide Number Placeholder 6"/>
          <p:cNvSpPr>
            <a:spLocks noGrp="1"/>
          </p:cNvSpPr>
          <p:nvPr>
            <p:ph type="sldNum" sz="quarter" idx="12"/>
          </p:nvPr>
        </p:nvSpPr>
        <p:spPr/>
        <p:txBody>
          <a:bodyPr/>
          <a:lstStyle/>
          <a:p>
            <a:fld id="{0AACCFD7-2515-4EC6-B987-78C8366FF977}" type="slidenum">
              <a:rPr lang="en-US" smtClean="0"/>
              <a:t>‹#›</a:t>
            </a:fld>
            <a:endParaRPr lang="en-US"/>
          </a:p>
        </p:txBody>
      </p:sp>
    </p:spTree>
    <p:extLst>
      <p:ext uri="{BB962C8B-B14F-4D97-AF65-F5344CB8AC3E}">
        <p14:creationId xmlns:p14="http://schemas.microsoft.com/office/powerpoint/2010/main" val="4195035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537DC7-9C98-4EFF-9B4D-2C0AB8ECA225}" type="datetime1">
              <a:rPr lang="en-US" smtClean="0"/>
              <a:t>7/2/2024</a:t>
            </a:fld>
            <a:endParaRPr lang="en-US"/>
          </a:p>
        </p:txBody>
      </p:sp>
      <p:sp>
        <p:nvSpPr>
          <p:cNvPr id="8" name="Footer Placeholder 7"/>
          <p:cNvSpPr>
            <a:spLocks noGrp="1"/>
          </p:cNvSpPr>
          <p:nvPr>
            <p:ph type="ftr" sz="quarter" idx="11"/>
          </p:nvPr>
        </p:nvSpPr>
        <p:spPr/>
        <p:txBody>
          <a:bodyPr/>
          <a:lstStyle/>
          <a:p>
            <a:r>
              <a:rPr lang="en-US"/>
              <a:t>© 2020 SIGGRAPH. ALL RIGHTS RESERVED.</a:t>
            </a:r>
          </a:p>
        </p:txBody>
      </p:sp>
      <p:sp>
        <p:nvSpPr>
          <p:cNvPr id="9" name="Slide Number Placeholder 8"/>
          <p:cNvSpPr>
            <a:spLocks noGrp="1"/>
          </p:cNvSpPr>
          <p:nvPr>
            <p:ph type="sldNum" sz="quarter" idx="12"/>
          </p:nvPr>
        </p:nvSpPr>
        <p:spPr/>
        <p:txBody>
          <a:bodyPr/>
          <a:lstStyle/>
          <a:p>
            <a:fld id="{0AACCFD7-2515-4EC6-B987-78C8366FF977}" type="slidenum">
              <a:rPr lang="en-US" smtClean="0"/>
              <a:t>‹#›</a:t>
            </a:fld>
            <a:endParaRPr lang="en-US"/>
          </a:p>
        </p:txBody>
      </p:sp>
    </p:spTree>
    <p:extLst>
      <p:ext uri="{BB962C8B-B14F-4D97-AF65-F5344CB8AC3E}">
        <p14:creationId xmlns:p14="http://schemas.microsoft.com/office/powerpoint/2010/main" val="117379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A41D77-AA7E-49D2-90D6-599CC7713EA0}" type="datetime1">
              <a:rPr lang="en-US" smtClean="0"/>
              <a:t>7/2/2024</a:t>
            </a:fld>
            <a:endParaRPr lang="en-US"/>
          </a:p>
        </p:txBody>
      </p:sp>
      <p:sp>
        <p:nvSpPr>
          <p:cNvPr id="4" name="Footer Placeholder 3"/>
          <p:cNvSpPr>
            <a:spLocks noGrp="1"/>
          </p:cNvSpPr>
          <p:nvPr>
            <p:ph type="ftr" sz="quarter" idx="11"/>
          </p:nvPr>
        </p:nvSpPr>
        <p:spPr/>
        <p:txBody>
          <a:bodyPr/>
          <a:lstStyle/>
          <a:p>
            <a:r>
              <a:rPr lang="en-US"/>
              <a:t>© 2020 SIGGRAPH. ALL RIGHTS RESERVED.</a:t>
            </a:r>
          </a:p>
        </p:txBody>
      </p:sp>
      <p:sp>
        <p:nvSpPr>
          <p:cNvPr id="5" name="Slide Number Placeholder 4"/>
          <p:cNvSpPr>
            <a:spLocks noGrp="1"/>
          </p:cNvSpPr>
          <p:nvPr>
            <p:ph type="sldNum" sz="quarter" idx="12"/>
          </p:nvPr>
        </p:nvSpPr>
        <p:spPr/>
        <p:txBody>
          <a:bodyPr/>
          <a:lstStyle/>
          <a:p>
            <a:fld id="{0AACCFD7-2515-4EC6-B987-78C8366FF977}" type="slidenum">
              <a:rPr lang="en-US" smtClean="0"/>
              <a:t>‹#›</a:t>
            </a:fld>
            <a:endParaRPr lang="en-US"/>
          </a:p>
        </p:txBody>
      </p:sp>
    </p:spTree>
    <p:extLst>
      <p:ext uri="{BB962C8B-B14F-4D97-AF65-F5344CB8AC3E}">
        <p14:creationId xmlns:p14="http://schemas.microsoft.com/office/powerpoint/2010/main" val="115863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030C78-74BB-4B06-9D8E-BCECFEEB7A34}" type="datetime1">
              <a:rPr lang="en-US" smtClean="0"/>
              <a:t>7/2/2024</a:t>
            </a:fld>
            <a:endParaRPr lang="en-US"/>
          </a:p>
        </p:txBody>
      </p:sp>
      <p:sp>
        <p:nvSpPr>
          <p:cNvPr id="3" name="Footer Placeholder 2"/>
          <p:cNvSpPr>
            <a:spLocks noGrp="1"/>
          </p:cNvSpPr>
          <p:nvPr>
            <p:ph type="ftr" sz="quarter" idx="11"/>
          </p:nvPr>
        </p:nvSpPr>
        <p:spPr/>
        <p:txBody>
          <a:bodyPr/>
          <a:lstStyle/>
          <a:p>
            <a:r>
              <a:rPr lang="en-US"/>
              <a:t>© 2020 SIGGRAPH. ALL RIGHTS RESERVED.</a:t>
            </a:r>
          </a:p>
        </p:txBody>
      </p:sp>
      <p:sp>
        <p:nvSpPr>
          <p:cNvPr id="4" name="Slide Number Placeholder 3"/>
          <p:cNvSpPr>
            <a:spLocks noGrp="1"/>
          </p:cNvSpPr>
          <p:nvPr>
            <p:ph type="sldNum" sz="quarter" idx="12"/>
          </p:nvPr>
        </p:nvSpPr>
        <p:spPr/>
        <p:txBody>
          <a:bodyPr/>
          <a:lstStyle/>
          <a:p>
            <a:fld id="{0AACCFD7-2515-4EC6-B987-78C8366FF977}" type="slidenum">
              <a:rPr lang="en-US" smtClean="0"/>
              <a:t>‹#›</a:t>
            </a:fld>
            <a:endParaRPr lang="en-US"/>
          </a:p>
        </p:txBody>
      </p:sp>
    </p:spTree>
    <p:extLst>
      <p:ext uri="{BB962C8B-B14F-4D97-AF65-F5344CB8AC3E}">
        <p14:creationId xmlns:p14="http://schemas.microsoft.com/office/powerpoint/2010/main" val="389265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styles12345</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9AD840-F974-4533-BE5C-43A547E55CFB}" type="datetime1">
              <a:rPr lang="en-US" smtClean="0"/>
              <a:t>7/2/2024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2020 SIGGRAPH. ALL RIGHTS RESERVED.</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F4C82-5684-9D49-BB71-7E0F578F0248}" type="slidenum">
              <a:rPr lang="en-US" smtClean="0"/>
              <a:pPr/>
              <a:t>‹#›</a:t>
            </a:fld>
            <a:endParaRPr lang="en-US" dirty="0"/>
          </a:p>
        </p:txBody>
      </p:sp>
      <p:pic>
        <p:nvPicPr>
          <p:cNvPr id="1028" name="Picture 4" descr="D:\Cem\Projects\design\Utah Graphics\Logo\utah_teapot_red.emf"/>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719214" y="185738"/>
            <a:ext cx="1269172" cy="62190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C51A7E95-A0EF-47EF-A097-4452BFCD28C7}"/>
              </a:ext>
            </a:extLst>
          </p:cNvPr>
          <p:cNvGrpSpPr/>
          <p:nvPr/>
        </p:nvGrpSpPr>
        <p:grpSpPr>
          <a:xfrm>
            <a:off x="0" y="0"/>
            <a:ext cx="486228" cy="6858000"/>
            <a:chOff x="0" y="0"/>
            <a:chExt cx="486228" cy="6858000"/>
          </a:xfrm>
        </p:grpSpPr>
        <p:sp>
          <p:nvSpPr>
            <p:cNvPr id="7" name="Rectangle 6"/>
            <p:cNvSpPr/>
            <p:nvPr userDrawn="1"/>
          </p:nvSpPr>
          <p:spPr>
            <a:xfrm>
              <a:off x="90714" y="0"/>
              <a:ext cx="395514" cy="6858000"/>
            </a:xfrm>
            <a:custGeom>
              <a:avLst/>
              <a:gdLst>
                <a:gd name="connsiteX0" fmla="*/ 0 w 395514"/>
                <a:gd name="connsiteY0" fmla="*/ 0 h 6858000"/>
                <a:gd name="connsiteX1" fmla="*/ 395514 w 395514"/>
                <a:gd name="connsiteY1" fmla="*/ 0 h 6858000"/>
                <a:gd name="connsiteX2" fmla="*/ 395514 w 395514"/>
                <a:gd name="connsiteY2" fmla="*/ 6858000 h 6858000"/>
                <a:gd name="connsiteX3" fmla="*/ 0 w 395514"/>
                <a:gd name="connsiteY3" fmla="*/ 6858000 h 6858000"/>
                <a:gd name="connsiteX4" fmla="*/ 0 w 395514"/>
                <a:gd name="connsiteY4" fmla="*/ 0 h 6858000"/>
                <a:gd name="connsiteX0" fmla="*/ 0 w 395514"/>
                <a:gd name="connsiteY0" fmla="*/ 0 h 6858000"/>
                <a:gd name="connsiteX1" fmla="*/ 395514 w 395514"/>
                <a:gd name="connsiteY1" fmla="*/ 0 h 6858000"/>
                <a:gd name="connsiteX2" fmla="*/ 395514 w 395514"/>
                <a:gd name="connsiteY2" fmla="*/ 6858000 h 6858000"/>
                <a:gd name="connsiteX3" fmla="*/ 0 w 395514"/>
                <a:gd name="connsiteY3" fmla="*/ 6858000 h 6858000"/>
                <a:gd name="connsiteX4" fmla="*/ 0 w 395514"/>
                <a:gd name="connsiteY4" fmla="*/ 0 h 6858000"/>
                <a:gd name="connsiteX0" fmla="*/ 0 w 395514"/>
                <a:gd name="connsiteY0" fmla="*/ 0 h 6858000"/>
                <a:gd name="connsiteX1" fmla="*/ 395514 w 395514"/>
                <a:gd name="connsiteY1" fmla="*/ 0 h 6858000"/>
                <a:gd name="connsiteX2" fmla="*/ 395514 w 395514"/>
                <a:gd name="connsiteY2" fmla="*/ 6858000 h 6858000"/>
                <a:gd name="connsiteX3" fmla="*/ 0 w 395514"/>
                <a:gd name="connsiteY3" fmla="*/ 6858000 h 6858000"/>
                <a:gd name="connsiteX4" fmla="*/ 0 w 39551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514" h="6858000">
                  <a:moveTo>
                    <a:pt x="0" y="0"/>
                  </a:moveTo>
                  <a:lnTo>
                    <a:pt x="395514" y="0"/>
                  </a:lnTo>
                  <a:cubicBezTo>
                    <a:pt x="10886" y="2311400"/>
                    <a:pt x="-3629" y="4590142"/>
                    <a:pt x="395514" y="6858000"/>
                  </a:cubicBezTo>
                  <a:lnTo>
                    <a:pt x="0" y="685800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148771"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659908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92465C-5C42-B167-CB47-B016EF62AD3C}"/>
              </a:ext>
            </a:extLst>
          </p:cNvPr>
          <p:cNvSpPr>
            <a:spLocks noGrp="1"/>
          </p:cNvSpPr>
          <p:nvPr>
            <p:ph type="ctrTitle"/>
          </p:nvPr>
        </p:nvSpPr>
        <p:spPr/>
        <p:txBody>
          <a:bodyPr/>
          <a:lstStyle/>
          <a:p>
            <a:r>
              <a:rPr lang="en-US" dirty="0"/>
              <a:t>Utah Graphics Template</a:t>
            </a:r>
          </a:p>
        </p:txBody>
      </p:sp>
      <p:sp>
        <p:nvSpPr>
          <p:cNvPr id="9" name="Subtitle 8">
            <a:extLst>
              <a:ext uri="{FF2B5EF4-FFF2-40B4-BE49-F238E27FC236}">
                <a16:creationId xmlns:a16="http://schemas.microsoft.com/office/drawing/2014/main" id="{AD69EF47-32C1-A167-6E0C-A4FA9120269F}"/>
              </a:ext>
            </a:extLst>
          </p:cNvPr>
          <p:cNvSpPr>
            <a:spLocks noGrp="1"/>
          </p:cNvSpPr>
          <p:nvPr>
            <p:ph type="subTitle" idx="1"/>
          </p:nvPr>
        </p:nvSpPr>
        <p:spPr/>
        <p:txBody>
          <a:bodyPr>
            <a:normAutofit lnSpcReduction="10000"/>
          </a:bodyPr>
          <a:lstStyle/>
          <a:p>
            <a:r>
              <a:rPr lang="en-US" dirty="0"/>
              <a:t>See the contents about how to use this template with animations.</a:t>
            </a:r>
          </a:p>
          <a:p>
            <a:r>
              <a:rPr lang="en-US" dirty="0"/>
              <a:t>Freely place the Utah Graphics logo on this slide.</a:t>
            </a:r>
          </a:p>
          <a:p>
            <a:r>
              <a:rPr lang="en-US" dirty="0"/>
              <a:t>If you switch to the “Title Slide with Animation” layout, animate the logo and other elements on this slide as well.</a:t>
            </a:r>
          </a:p>
        </p:txBody>
      </p:sp>
      <p:pic>
        <p:nvPicPr>
          <p:cNvPr id="8" name="Picture 4" descr="D:\Cem\Projects\design\Utah Graphics\Logo\utah_teapot_red.emf">
            <a:extLst>
              <a:ext uri="{FF2B5EF4-FFF2-40B4-BE49-F238E27FC236}">
                <a16:creationId xmlns:a16="http://schemas.microsoft.com/office/drawing/2014/main" id="{1D0E1769-F471-C14C-3098-7153123703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904" y="811410"/>
            <a:ext cx="1269172" cy="621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99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01A667-0CE9-F211-B3A7-7AFFC3CAE997}"/>
              </a:ext>
            </a:extLst>
          </p:cNvPr>
          <p:cNvSpPr>
            <a:spLocks noGrp="1"/>
          </p:cNvSpPr>
          <p:nvPr>
            <p:ph type="title"/>
          </p:nvPr>
        </p:nvSpPr>
        <p:spPr/>
        <p:txBody>
          <a:bodyPr/>
          <a:lstStyle/>
          <a:p>
            <a:r>
              <a:rPr lang="en-US" dirty="0"/>
              <a:t>Another Section</a:t>
            </a:r>
          </a:p>
        </p:txBody>
      </p:sp>
      <p:sp>
        <p:nvSpPr>
          <p:cNvPr id="5" name="Content Placeholder 4">
            <a:extLst>
              <a:ext uri="{FF2B5EF4-FFF2-40B4-BE49-F238E27FC236}">
                <a16:creationId xmlns:a16="http://schemas.microsoft.com/office/drawing/2014/main" id="{1A944A27-3FC5-43CD-4977-A5A5CFBA7923}"/>
              </a:ext>
            </a:extLst>
          </p:cNvPr>
          <p:cNvSpPr>
            <a:spLocks noGrp="1"/>
          </p:cNvSpPr>
          <p:nvPr>
            <p:ph idx="1"/>
          </p:nvPr>
        </p:nvSpPr>
        <p:spPr/>
        <p:txBody>
          <a:bodyPr/>
          <a:lstStyle/>
          <a:p>
            <a:r>
              <a:rPr lang="en-US" dirty="0"/>
              <a:t>An alternative transition between the section header slide and the first content slide is using “morph” transition.</a:t>
            </a:r>
          </a:p>
          <a:p>
            <a:r>
              <a:rPr lang="en-US" dirty="0"/>
              <a:t>This works well when the slide’s title matches the section’s title.</a:t>
            </a:r>
          </a:p>
          <a:p>
            <a:r>
              <a:rPr lang="en-US" dirty="0"/>
              <a:t>You may want to reduce the transition duration to 1 second, as done on this slide.</a:t>
            </a:r>
          </a:p>
        </p:txBody>
      </p:sp>
    </p:spTree>
    <p:extLst>
      <p:ext uri="{BB962C8B-B14F-4D97-AF65-F5344CB8AC3E}">
        <p14:creationId xmlns:p14="http://schemas.microsoft.com/office/powerpoint/2010/main" val="173835586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4D736-4EB1-3E7F-F633-075E71D9DBF2}"/>
              </a:ext>
            </a:extLst>
          </p:cNvPr>
          <p:cNvSpPr>
            <a:spLocks noGrp="1"/>
          </p:cNvSpPr>
          <p:nvPr>
            <p:ph type="title"/>
          </p:nvPr>
        </p:nvSpPr>
        <p:spPr/>
        <p:txBody>
          <a:bodyPr/>
          <a:lstStyle/>
          <a:p>
            <a:r>
              <a:rPr lang="en-US" dirty="0"/>
              <a:t>Next Slide</a:t>
            </a:r>
          </a:p>
        </p:txBody>
      </p:sp>
      <p:sp>
        <p:nvSpPr>
          <p:cNvPr id="3" name="Content Placeholder 2">
            <a:extLst>
              <a:ext uri="{FF2B5EF4-FFF2-40B4-BE49-F238E27FC236}">
                <a16:creationId xmlns:a16="http://schemas.microsoft.com/office/drawing/2014/main" id="{DEC861BF-BE59-1392-B512-2880E07F83CB}"/>
              </a:ext>
            </a:extLst>
          </p:cNvPr>
          <p:cNvSpPr>
            <a:spLocks noGrp="1"/>
          </p:cNvSpPr>
          <p:nvPr>
            <p:ph idx="1"/>
          </p:nvPr>
        </p:nvSpPr>
        <p:spPr/>
        <p:txBody>
          <a:bodyPr/>
          <a:lstStyle/>
          <a:p>
            <a:r>
              <a:rPr lang="en-US" dirty="0"/>
              <a:t>The next slide can continue with the “fade” transition or you can use “morph” transition.</a:t>
            </a:r>
          </a:p>
        </p:txBody>
      </p:sp>
    </p:spTree>
    <p:extLst>
      <p:ext uri="{BB962C8B-B14F-4D97-AF65-F5344CB8AC3E}">
        <p14:creationId xmlns:p14="http://schemas.microsoft.com/office/powerpoint/2010/main" val="2246615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178834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58A2F-FC34-896A-B747-E0BD0A2AB970}"/>
              </a:ext>
            </a:extLst>
          </p:cNvPr>
          <p:cNvSpPr>
            <a:spLocks noGrp="1"/>
          </p:cNvSpPr>
          <p:nvPr>
            <p:ph type="title"/>
          </p:nvPr>
        </p:nvSpPr>
        <p:spPr/>
        <p:txBody>
          <a:bodyPr/>
          <a:lstStyle/>
          <a:p>
            <a:r>
              <a:rPr lang="en-US" dirty="0"/>
              <a:t>First Slide</a:t>
            </a:r>
          </a:p>
        </p:txBody>
      </p:sp>
      <p:sp>
        <p:nvSpPr>
          <p:cNvPr id="3" name="Content Placeholder 2">
            <a:extLst>
              <a:ext uri="{FF2B5EF4-FFF2-40B4-BE49-F238E27FC236}">
                <a16:creationId xmlns:a16="http://schemas.microsoft.com/office/drawing/2014/main" id="{8CAC75DB-052C-7A9F-3AD5-86A9824E61D0}"/>
              </a:ext>
            </a:extLst>
          </p:cNvPr>
          <p:cNvSpPr>
            <a:spLocks noGrp="1"/>
          </p:cNvSpPr>
          <p:nvPr>
            <p:ph idx="1"/>
          </p:nvPr>
        </p:nvSpPr>
        <p:spPr/>
        <p:txBody>
          <a:bodyPr/>
          <a:lstStyle/>
          <a:p>
            <a:r>
              <a:rPr lang="en-US" dirty="0"/>
              <a:t>You must keep the slide before this one with the “Exit Section Header” layout. It includes the exit animation for the title slide.</a:t>
            </a:r>
          </a:p>
        </p:txBody>
      </p:sp>
    </p:spTree>
    <p:extLst>
      <p:ext uri="{BB962C8B-B14F-4D97-AF65-F5344CB8AC3E}">
        <p14:creationId xmlns:p14="http://schemas.microsoft.com/office/powerpoint/2010/main" val="72582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4710C-CA03-CC11-03B7-65484F68E0B7}"/>
              </a:ext>
            </a:extLst>
          </p:cNvPr>
          <p:cNvSpPr>
            <a:spLocks noGrp="1"/>
          </p:cNvSpPr>
          <p:nvPr>
            <p:ph type="title"/>
          </p:nvPr>
        </p:nvSpPr>
        <p:spPr/>
        <p:txBody>
          <a:bodyPr/>
          <a:lstStyle/>
          <a:p>
            <a:r>
              <a:rPr lang="en-US" dirty="0"/>
              <a:t>Second Slide</a:t>
            </a:r>
          </a:p>
        </p:txBody>
      </p:sp>
      <p:sp>
        <p:nvSpPr>
          <p:cNvPr id="3" name="Content Placeholder 2">
            <a:extLst>
              <a:ext uri="{FF2B5EF4-FFF2-40B4-BE49-F238E27FC236}">
                <a16:creationId xmlns:a16="http://schemas.microsoft.com/office/drawing/2014/main" id="{A8E58292-0146-B5D8-A529-894AF855D463}"/>
              </a:ext>
            </a:extLst>
          </p:cNvPr>
          <p:cNvSpPr>
            <a:spLocks noGrp="1"/>
          </p:cNvSpPr>
          <p:nvPr>
            <p:ph idx="1"/>
          </p:nvPr>
        </p:nvSpPr>
        <p:spPr/>
        <p:txBody>
          <a:bodyPr/>
          <a:lstStyle/>
          <a:p>
            <a:r>
              <a:rPr lang="en-US" dirty="0"/>
              <a:t>The default transition between slides is “fade.”</a:t>
            </a:r>
          </a:p>
        </p:txBody>
      </p:sp>
    </p:spTree>
    <p:extLst>
      <p:ext uri="{BB962C8B-B14F-4D97-AF65-F5344CB8AC3E}">
        <p14:creationId xmlns:p14="http://schemas.microsoft.com/office/powerpoint/2010/main" val="1431049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DEC73-28F5-68FA-AEEF-2CFEC1B032D0}"/>
              </a:ext>
            </a:extLst>
          </p:cNvPr>
          <p:cNvSpPr>
            <a:spLocks noGrp="1"/>
          </p:cNvSpPr>
          <p:nvPr>
            <p:ph type="title"/>
          </p:nvPr>
        </p:nvSpPr>
        <p:spPr/>
        <p:txBody>
          <a:bodyPr/>
          <a:lstStyle/>
          <a:p>
            <a:r>
              <a:rPr lang="en-US" dirty="0"/>
              <a:t>Third Slide</a:t>
            </a:r>
          </a:p>
        </p:txBody>
      </p:sp>
      <p:sp>
        <p:nvSpPr>
          <p:cNvPr id="3" name="Content Placeholder 2">
            <a:extLst>
              <a:ext uri="{FF2B5EF4-FFF2-40B4-BE49-F238E27FC236}">
                <a16:creationId xmlns:a16="http://schemas.microsoft.com/office/drawing/2014/main" id="{766AF9E6-84A0-E800-CB1D-0C5D073F79A8}"/>
              </a:ext>
            </a:extLst>
          </p:cNvPr>
          <p:cNvSpPr>
            <a:spLocks noGrp="1"/>
          </p:cNvSpPr>
          <p:nvPr>
            <p:ph idx="1"/>
          </p:nvPr>
        </p:nvSpPr>
        <p:spPr/>
        <p:txBody>
          <a:bodyPr/>
          <a:lstStyle/>
          <a:p>
            <a:r>
              <a:rPr lang="en-US" dirty="0"/>
              <a:t>When the contents between slides have some overlap, you can use the “morph” transition instead.</a:t>
            </a:r>
          </a:p>
          <a:p>
            <a:pPr lvl="1"/>
            <a:r>
              <a:rPr lang="en-US" dirty="0"/>
              <a:t>In that case, you may need to switch to “word” under “effect options” for the morph transition and reduce the duration to 1 second.</a:t>
            </a:r>
          </a:p>
          <a:p>
            <a:pPr lvl="1"/>
            <a:r>
              <a:rPr lang="en-US" dirty="0"/>
              <a:t>Also, adding animation for the slide contents will prevent them from being included in the morph transition.</a:t>
            </a:r>
          </a:p>
          <a:p>
            <a:pPr lvl="1"/>
            <a:r>
              <a:rPr lang="en-US" dirty="0"/>
              <a:t>If you use “fly in” animation for text, as on this slide, go to “effect options” for the “fly in” animation and on the “Effect” tab, set “smooth end” to maximum value.</a:t>
            </a:r>
          </a:p>
        </p:txBody>
      </p:sp>
    </p:spTree>
    <p:extLst>
      <p:ext uri="{BB962C8B-B14F-4D97-AF65-F5344CB8AC3E}">
        <p14:creationId xmlns:p14="http://schemas.microsoft.com/office/powerpoint/2010/main" val="1754618827"/>
      </p:ext>
    </p:extLst>
  </p:cSld>
  <p:clrMapOvr>
    <a:masterClrMapping/>
  </p:clrMapOvr>
  <mc:AlternateContent xmlns:mc="http://schemas.openxmlformats.org/markup-compatibility/2006" xmlns:p159="http://schemas.microsoft.com/office/powerpoint/2015/09/main">
    <mc:Choice Requires="p159">
      <p:transition spd="slow">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decel="100000"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decel="100000"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decel="100000"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C85A4E-5A7E-1F19-D131-27B23F67D31E}"/>
              </a:ext>
            </a:extLst>
          </p:cNvPr>
          <p:cNvSpPr>
            <a:spLocks noGrp="1"/>
          </p:cNvSpPr>
          <p:nvPr>
            <p:ph type="title"/>
          </p:nvPr>
        </p:nvSpPr>
        <p:spPr/>
        <p:txBody>
          <a:bodyPr/>
          <a:lstStyle/>
          <a:p>
            <a:r>
              <a:rPr lang="en-US" dirty="0"/>
              <a:t>New Section</a:t>
            </a:r>
          </a:p>
        </p:txBody>
      </p:sp>
      <p:sp>
        <p:nvSpPr>
          <p:cNvPr id="5" name="Content Placeholder 4">
            <a:extLst>
              <a:ext uri="{FF2B5EF4-FFF2-40B4-BE49-F238E27FC236}">
                <a16:creationId xmlns:a16="http://schemas.microsoft.com/office/drawing/2014/main" id="{C7DA6B6B-390F-CBBF-4FF0-AE999BBA2C0F}"/>
              </a:ext>
            </a:extLst>
          </p:cNvPr>
          <p:cNvSpPr>
            <a:spLocks noGrp="1"/>
          </p:cNvSpPr>
          <p:nvPr>
            <p:ph idx="13"/>
          </p:nvPr>
        </p:nvSpPr>
        <p:spPr/>
        <p:txBody>
          <a:bodyPr/>
          <a:lstStyle/>
          <a:p>
            <a:r>
              <a:rPr lang="en-US" dirty="0"/>
              <a:t>It is a good idea to add sections to your talk.</a:t>
            </a:r>
          </a:p>
        </p:txBody>
      </p:sp>
    </p:spTree>
    <p:extLst>
      <p:ext uri="{BB962C8B-B14F-4D97-AF65-F5344CB8AC3E}">
        <p14:creationId xmlns:p14="http://schemas.microsoft.com/office/powerpoint/2010/main" val="62487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908623"/>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01A667-0CE9-F211-B3A7-7AFFC3CAE997}"/>
              </a:ext>
            </a:extLst>
          </p:cNvPr>
          <p:cNvSpPr>
            <a:spLocks noGrp="1"/>
          </p:cNvSpPr>
          <p:nvPr>
            <p:ph type="title"/>
          </p:nvPr>
        </p:nvSpPr>
        <p:spPr/>
        <p:txBody>
          <a:bodyPr/>
          <a:lstStyle/>
          <a:p>
            <a:r>
              <a:rPr lang="en-US" dirty="0"/>
              <a:t>Section Contents</a:t>
            </a:r>
          </a:p>
        </p:txBody>
      </p:sp>
      <p:sp>
        <p:nvSpPr>
          <p:cNvPr id="5" name="Content Placeholder 4">
            <a:extLst>
              <a:ext uri="{FF2B5EF4-FFF2-40B4-BE49-F238E27FC236}">
                <a16:creationId xmlns:a16="http://schemas.microsoft.com/office/drawing/2014/main" id="{1A944A27-3FC5-43CD-4977-A5A5CFBA7923}"/>
              </a:ext>
            </a:extLst>
          </p:cNvPr>
          <p:cNvSpPr>
            <a:spLocks noGrp="1"/>
          </p:cNvSpPr>
          <p:nvPr>
            <p:ph idx="1"/>
          </p:nvPr>
        </p:nvSpPr>
        <p:spPr/>
        <p:txBody>
          <a:bodyPr/>
          <a:lstStyle/>
          <a:p>
            <a:r>
              <a:rPr lang="en-US" dirty="0"/>
              <a:t>You must keep the slide before this one with the “Exit Section Header” layout. It includes the exit animation for the section header slide.</a:t>
            </a:r>
          </a:p>
        </p:txBody>
      </p:sp>
    </p:spTree>
    <p:extLst>
      <p:ext uri="{BB962C8B-B14F-4D97-AF65-F5344CB8AC3E}">
        <p14:creationId xmlns:p14="http://schemas.microsoft.com/office/powerpoint/2010/main" val="9508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C85A4E-5A7E-1F19-D131-27B23F67D31E}"/>
              </a:ext>
            </a:extLst>
          </p:cNvPr>
          <p:cNvSpPr>
            <a:spLocks noGrp="1"/>
          </p:cNvSpPr>
          <p:nvPr>
            <p:ph type="title"/>
          </p:nvPr>
        </p:nvSpPr>
        <p:spPr/>
        <p:txBody>
          <a:bodyPr/>
          <a:lstStyle/>
          <a:p>
            <a:r>
              <a:rPr lang="en-US" dirty="0"/>
              <a:t>Another Section</a:t>
            </a:r>
          </a:p>
        </p:txBody>
      </p:sp>
      <p:sp>
        <p:nvSpPr>
          <p:cNvPr id="5" name="Content Placeholder 4">
            <a:extLst>
              <a:ext uri="{FF2B5EF4-FFF2-40B4-BE49-F238E27FC236}">
                <a16:creationId xmlns:a16="http://schemas.microsoft.com/office/drawing/2014/main" id="{C7DA6B6B-390F-CBBF-4FF0-AE999BBA2C0F}"/>
              </a:ext>
            </a:extLst>
          </p:cNvPr>
          <p:cNvSpPr>
            <a:spLocks noGrp="1"/>
          </p:cNvSpPr>
          <p:nvPr>
            <p:ph idx="13"/>
          </p:nvPr>
        </p:nvSpPr>
        <p:spPr/>
        <p:txBody>
          <a:bodyPr/>
          <a:lstStyle/>
          <a:p>
            <a:endParaRPr lang="en-US" dirty="0"/>
          </a:p>
        </p:txBody>
      </p:sp>
    </p:spTree>
    <p:extLst>
      <p:ext uri="{BB962C8B-B14F-4D97-AF65-F5344CB8AC3E}">
        <p14:creationId xmlns:p14="http://schemas.microsoft.com/office/powerpoint/2010/main" val="3590738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Utah">
      <a:dk1>
        <a:sysClr val="windowText" lastClr="000000"/>
      </a:dk1>
      <a:lt1>
        <a:sysClr val="window" lastClr="FFFFFF"/>
      </a:lt1>
      <a:dk2>
        <a:srgbClr val="44546A"/>
      </a:dk2>
      <a:lt2>
        <a:srgbClr val="E7E6E6"/>
      </a:lt2>
      <a:accent1>
        <a:srgbClr val="C0000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inux Biolinum/Libertine">
      <a:majorFont>
        <a:latin typeface="Linux Biolinum"/>
        <a:ea typeface=""/>
        <a:cs typeface=""/>
      </a:majorFont>
      <a:minorFont>
        <a:latin typeface="Linux Libertin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curves-talk</Template>
  <TotalTime>23</TotalTime>
  <Words>326</Words>
  <Application>Microsoft Office PowerPoint</Application>
  <PresentationFormat>Widescreen</PresentationFormat>
  <Paragraphs>24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Linux Biolinum</vt:lpstr>
      <vt:lpstr>Linux Libertine</vt:lpstr>
      <vt:lpstr>Arial</vt:lpstr>
      <vt:lpstr>1_Office Theme</vt:lpstr>
      <vt:lpstr>Utah Graphics Template</vt:lpstr>
      <vt:lpstr>PowerPoint Presentation</vt:lpstr>
      <vt:lpstr>First Slide</vt:lpstr>
      <vt:lpstr>Second Slide</vt:lpstr>
      <vt:lpstr>Third Slide</vt:lpstr>
      <vt:lpstr>New Section</vt:lpstr>
      <vt:lpstr>PowerPoint Presentation</vt:lpstr>
      <vt:lpstr>Section Contents</vt:lpstr>
      <vt:lpstr>Another Section</vt:lpstr>
      <vt:lpstr>Another Section</vt:lpstr>
      <vt:lpstr>Next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CEM YUKSEL</dc:creator>
  <cp:lastModifiedBy>Cem Yuksel</cp:lastModifiedBy>
  <cp:revision>5</cp:revision>
  <dcterms:created xsi:type="dcterms:W3CDTF">2020-08-25T16:01:09Z</dcterms:created>
  <dcterms:modified xsi:type="dcterms:W3CDTF">2024-07-02T15:23:07Z</dcterms:modified>
</cp:coreProperties>
</file>